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126" y="-3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9EFAD-3F6E-43FE-9A50-922F5A005084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B9A5-7818-49C4-AE47-9F0D3F44674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9B9A5-7818-49C4-AE47-9F0D3F44674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D9C20-D711-48C8-94CB-A4CFE1B2D068}" type="datetimeFigureOut">
              <a:rPr kumimoji="1" lang="ja-JP" altLang="en-US" smtClean="0"/>
              <a:pPr/>
              <a:t>2014/9/16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46673-26BF-45B6-A645-084199EDB0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タイトル 1"/>
          <p:cNvSpPr txBox="1">
            <a:spLocks/>
          </p:cNvSpPr>
          <p:nvPr/>
        </p:nvSpPr>
        <p:spPr>
          <a:xfrm>
            <a:off x="0" y="120080"/>
            <a:ext cx="6858000" cy="4159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128016" tIns="64008" rIns="128016" bIns="64008" rtlCol="0" anchor="ctr">
            <a:noAutofit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まちの活性化につなげる備前市路線バス再編（案）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0" name="Picture 2" descr="\\IZUMOSRV\izumo\00 業務\H24年度業務\12-041 備前市地域公共交通計画策定調査業務\50 GIS\★報告書使用\27_メッシュ人口_H22国調small.jpg"/>
          <p:cNvPicPr>
            <a:picLocks noChangeAspect="1" noChangeArrowheads="1"/>
          </p:cNvPicPr>
          <p:nvPr/>
        </p:nvPicPr>
        <p:blipFill>
          <a:blip r:embed="rId3" cstate="print"/>
          <a:srcRect l="2203" t="5562" r="2589" b="4047"/>
          <a:stretch>
            <a:fillRect/>
          </a:stretch>
        </p:blipFill>
        <p:spPr bwMode="auto">
          <a:xfrm>
            <a:off x="0" y="696913"/>
            <a:ext cx="6858000" cy="920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フリーフォーム 80"/>
          <p:cNvSpPr/>
          <p:nvPr/>
        </p:nvSpPr>
        <p:spPr>
          <a:xfrm>
            <a:off x="38100" y="7289800"/>
            <a:ext cx="6819900" cy="2371725"/>
          </a:xfrm>
          <a:custGeom>
            <a:avLst/>
            <a:gdLst>
              <a:gd name="connsiteX0" fmla="*/ 0 w 6819900"/>
              <a:gd name="connsiteY0" fmla="*/ 2371725 h 2371725"/>
              <a:gd name="connsiteX1" fmla="*/ 66675 w 6819900"/>
              <a:gd name="connsiteY1" fmla="*/ 2190750 h 2371725"/>
              <a:gd name="connsiteX2" fmla="*/ 19050 w 6819900"/>
              <a:gd name="connsiteY2" fmla="*/ 1933575 h 2371725"/>
              <a:gd name="connsiteX3" fmla="*/ 171450 w 6819900"/>
              <a:gd name="connsiteY3" fmla="*/ 1533525 h 2371725"/>
              <a:gd name="connsiteX4" fmla="*/ 400050 w 6819900"/>
              <a:gd name="connsiteY4" fmla="*/ 971550 h 2371725"/>
              <a:gd name="connsiteX5" fmla="*/ 523875 w 6819900"/>
              <a:gd name="connsiteY5" fmla="*/ 800100 h 2371725"/>
              <a:gd name="connsiteX6" fmla="*/ 1352550 w 6819900"/>
              <a:gd name="connsiteY6" fmla="*/ 485775 h 2371725"/>
              <a:gd name="connsiteX7" fmla="*/ 2009775 w 6819900"/>
              <a:gd name="connsiteY7" fmla="*/ 161925 h 2371725"/>
              <a:gd name="connsiteX8" fmla="*/ 2314575 w 6819900"/>
              <a:gd name="connsiteY8" fmla="*/ 76200 h 2371725"/>
              <a:gd name="connsiteX9" fmla="*/ 2781300 w 6819900"/>
              <a:gd name="connsiteY9" fmla="*/ 57150 h 2371725"/>
              <a:gd name="connsiteX10" fmla="*/ 3000375 w 6819900"/>
              <a:gd name="connsiteY10" fmla="*/ 76200 h 2371725"/>
              <a:gd name="connsiteX11" fmla="*/ 3143250 w 6819900"/>
              <a:gd name="connsiteY11" fmla="*/ 9525 h 2371725"/>
              <a:gd name="connsiteX12" fmla="*/ 3381375 w 6819900"/>
              <a:gd name="connsiteY12" fmla="*/ 161925 h 2371725"/>
              <a:gd name="connsiteX13" fmla="*/ 3533775 w 6819900"/>
              <a:gd name="connsiteY13" fmla="*/ 638175 h 2371725"/>
              <a:gd name="connsiteX14" fmla="*/ 3819525 w 6819900"/>
              <a:gd name="connsiteY14" fmla="*/ 762000 h 2371725"/>
              <a:gd name="connsiteX15" fmla="*/ 4352925 w 6819900"/>
              <a:gd name="connsiteY15" fmla="*/ 638175 h 2371725"/>
              <a:gd name="connsiteX16" fmla="*/ 4486275 w 6819900"/>
              <a:gd name="connsiteY16" fmla="*/ 552450 h 2371725"/>
              <a:gd name="connsiteX17" fmla="*/ 4905375 w 6819900"/>
              <a:gd name="connsiteY17" fmla="*/ 552450 h 2371725"/>
              <a:gd name="connsiteX18" fmla="*/ 5143500 w 6819900"/>
              <a:gd name="connsiteY18" fmla="*/ 371475 h 2371725"/>
              <a:gd name="connsiteX19" fmla="*/ 5210175 w 6819900"/>
              <a:gd name="connsiteY19" fmla="*/ 209550 h 2371725"/>
              <a:gd name="connsiteX20" fmla="*/ 5543550 w 6819900"/>
              <a:gd name="connsiteY20" fmla="*/ 85725 h 2371725"/>
              <a:gd name="connsiteX21" fmla="*/ 6010275 w 6819900"/>
              <a:gd name="connsiteY21" fmla="*/ 200025 h 2371725"/>
              <a:gd name="connsiteX22" fmla="*/ 6400800 w 6819900"/>
              <a:gd name="connsiteY22" fmla="*/ 180975 h 2371725"/>
              <a:gd name="connsiteX23" fmla="*/ 6562725 w 6819900"/>
              <a:gd name="connsiteY23" fmla="*/ 133350 h 2371725"/>
              <a:gd name="connsiteX24" fmla="*/ 6819900 w 6819900"/>
              <a:gd name="connsiteY24" fmla="*/ 0 h 237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819900" h="2371725">
                <a:moveTo>
                  <a:pt x="0" y="2371725"/>
                </a:moveTo>
                <a:lnTo>
                  <a:pt x="66675" y="2190750"/>
                </a:lnTo>
                <a:lnTo>
                  <a:pt x="19050" y="1933575"/>
                </a:lnTo>
                <a:lnTo>
                  <a:pt x="171450" y="1533525"/>
                </a:lnTo>
                <a:lnTo>
                  <a:pt x="400050" y="971550"/>
                </a:lnTo>
                <a:lnTo>
                  <a:pt x="523875" y="800100"/>
                </a:lnTo>
                <a:lnTo>
                  <a:pt x="1352550" y="485775"/>
                </a:lnTo>
                <a:lnTo>
                  <a:pt x="2009775" y="161925"/>
                </a:lnTo>
                <a:lnTo>
                  <a:pt x="2314575" y="76200"/>
                </a:lnTo>
                <a:lnTo>
                  <a:pt x="2781300" y="57150"/>
                </a:lnTo>
                <a:lnTo>
                  <a:pt x="3000375" y="76200"/>
                </a:lnTo>
                <a:lnTo>
                  <a:pt x="3143250" y="9525"/>
                </a:lnTo>
                <a:lnTo>
                  <a:pt x="3381375" y="161925"/>
                </a:lnTo>
                <a:lnTo>
                  <a:pt x="3533775" y="638175"/>
                </a:lnTo>
                <a:lnTo>
                  <a:pt x="3819525" y="762000"/>
                </a:lnTo>
                <a:lnTo>
                  <a:pt x="4352925" y="638175"/>
                </a:lnTo>
                <a:lnTo>
                  <a:pt x="4486275" y="552450"/>
                </a:lnTo>
                <a:lnTo>
                  <a:pt x="4905375" y="552450"/>
                </a:lnTo>
                <a:lnTo>
                  <a:pt x="5143500" y="371475"/>
                </a:lnTo>
                <a:lnTo>
                  <a:pt x="5210175" y="209550"/>
                </a:lnTo>
                <a:lnTo>
                  <a:pt x="5543550" y="85725"/>
                </a:lnTo>
                <a:lnTo>
                  <a:pt x="6010275" y="200025"/>
                </a:lnTo>
                <a:lnTo>
                  <a:pt x="6400800" y="180975"/>
                </a:lnTo>
                <a:lnTo>
                  <a:pt x="6562725" y="133350"/>
                </a:lnTo>
                <a:lnTo>
                  <a:pt x="6819900" y="0"/>
                </a:lnTo>
              </a:path>
            </a:pathLst>
          </a:custGeom>
          <a:ln w="889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2" name="フリーフォーム 81"/>
          <p:cNvSpPr/>
          <p:nvPr/>
        </p:nvSpPr>
        <p:spPr>
          <a:xfrm>
            <a:off x="19050" y="3425825"/>
            <a:ext cx="6737350" cy="3486150"/>
          </a:xfrm>
          <a:custGeom>
            <a:avLst/>
            <a:gdLst>
              <a:gd name="connsiteX0" fmla="*/ 0 w 6737350"/>
              <a:gd name="connsiteY0" fmla="*/ 3486150 h 3486150"/>
              <a:gd name="connsiteX1" fmla="*/ 152400 w 6737350"/>
              <a:gd name="connsiteY1" fmla="*/ 3213100 h 3486150"/>
              <a:gd name="connsiteX2" fmla="*/ 349250 w 6737350"/>
              <a:gd name="connsiteY2" fmla="*/ 3009900 h 3486150"/>
              <a:gd name="connsiteX3" fmla="*/ 412750 w 6737350"/>
              <a:gd name="connsiteY3" fmla="*/ 2762250 h 3486150"/>
              <a:gd name="connsiteX4" fmla="*/ 590550 w 6737350"/>
              <a:gd name="connsiteY4" fmla="*/ 2647950 h 3486150"/>
              <a:gd name="connsiteX5" fmla="*/ 990600 w 6737350"/>
              <a:gd name="connsiteY5" fmla="*/ 2616200 h 3486150"/>
              <a:gd name="connsiteX6" fmla="*/ 1454150 w 6737350"/>
              <a:gd name="connsiteY6" fmla="*/ 2520950 h 3486150"/>
              <a:gd name="connsiteX7" fmla="*/ 1758950 w 6737350"/>
              <a:gd name="connsiteY7" fmla="*/ 2266950 h 3486150"/>
              <a:gd name="connsiteX8" fmla="*/ 1955800 w 6737350"/>
              <a:gd name="connsiteY8" fmla="*/ 2070100 h 3486150"/>
              <a:gd name="connsiteX9" fmla="*/ 2381250 w 6737350"/>
              <a:gd name="connsiteY9" fmla="*/ 1924050 h 3486150"/>
              <a:gd name="connsiteX10" fmla="*/ 2597150 w 6737350"/>
              <a:gd name="connsiteY10" fmla="*/ 1943100 h 3486150"/>
              <a:gd name="connsiteX11" fmla="*/ 3155950 w 6737350"/>
              <a:gd name="connsiteY11" fmla="*/ 2025650 h 3486150"/>
              <a:gd name="connsiteX12" fmla="*/ 3683000 w 6737350"/>
              <a:gd name="connsiteY12" fmla="*/ 2063750 h 3486150"/>
              <a:gd name="connsiteX13" fmla="*/ 3835400 w 6737350"/>
              <a:gd name="connsiteY13" fmla="*/ 2019300 h 3486150"/>
              <a:gd name="connsiteX14" fmla="*/ 4311650 w 6737350"/>
              <a:gd name="connsiteY14" fmla="*/ 2152650 h 3486150"/>
              <a:gd name="connsiteX15" fmla="*/ 4635500 w 6737350"/>
              <a:gd name="connsiteY15" fmla="*/ 2292350 h 3486150"/>
              <a:gd name="connsiteX16" fmla="*/ 5016500 w 6737350"/>
              <a:gd name="connsiteY16" fmla="*/ 1911350 h 3486150"/>
              <a:gd name="connsiteX17" fmla="*/ 5340350 w 6737350"/>
              <a:gd name="connsiteY17" fmla="*/ 1492250 h 3486150"/>
              <a:gd name="connsiteX18" fmla="*/ 5543550 w 6737350"/>
              <a:gd name="connsiteY18" fmla="*/ 1333500 h 3486150"/>
              <a:gd name="connsiteX19" fmla="*/ 5708650 w 6737350"/>
              <a:gd name="connsiteY19" fmla="*/ 1092200 h 3486150"/>
              <a:gd name="connsiteX20" fmla="*/ 5924550 w 6737350"/>
              <a:gd name="connsiteY20" fmla="*/ 857250 h 3486150"/>
              <a:gd name="connsiteX21" fmla="*/ 5835650 w 6737350"/>
              <a:gd name="connsiteY21" fmla="*/ 552450 h 3486150"/>
              <a:gd name="connsiteX22" fmla="*/ 5918200 w 6737350"/>
              <a:gd name="connsiteY22" fmla="*/ 76200 h 3486150"/>
              <a:gd name="connsiteX23" fmla="*/ 6019800 w 6737350"/>
              <a:gd name="connsiteY23" fmla="*/ 0 h 3486150"/>
              <a:gd name="connsiteX24" fmla="*/ 6381750 w 6737350"/>
              <a:gd name="connsiteY24" fmla="*/ 273050 h 3486150"/>
              <a:gd name="connsiteX25" fmla="*/ 6737350 w 6737350"/>
              <a:gd name="connsiteY25" fmla="*/ 247650 h 3486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737350" h="3486150">
                <a:moveTo>
                  <a:pt x="0" y="3486150"/>
                </a:moveTo>
                <a:lnTo>
                  <a:pt x="152400" y="3213100"/>
                </a:lnTo>
                <a:lnTo>
                  <a:pt x="349250" y="3009900"/>
                </a:lnTo>
                <a:lnTo>
                  <a:pt x="412750" y="2762250"/>
                </a:lnTo>
                <a:lnTo>
                  <a:pt x="590550" y="2647950"/>
                </a:lnTo>
                <a:lnTo>
                  <a:pt x="990600" y="2616200"/>
                </a:lnTo>
                <a:lnTo>
                  <a:pt x="1454150" y="2520950"/>
                </a:lnTo>
                <a:lnTo>
                  <a:pt x="1758950" y="2266950"/>
                </a:lnTo>
                <a:lnTo>
                  <a:pt x="1955800" y="2070100"/>
                </a:lnTo>
                <a:lnTo>
                  <a:pt x="2381250" y="1924050"/>
                </a:lnTo>
                <a:lnTo>
                  <a:pt x="2597150" y="1943100"/>
                </a:lnTo>
                <a:lnTo>
                  <a:pt x="3155950" y="2025650"/>
                </a:lnTo>
                <a:lnTo>
                  <a:pt x="3683000" y="2063750"/>
                </a:lnTo>
                <a:lnTo>
                  <a:pt x="3835400" y="2019300"/>
                </a:lnTo>
                <a:lnTo>
                  <a:pt x="4311650" y="2152650"/>
                </a:lnTo>
                <a:lnTo>
                  <a:pt x="4635500" y="2292350"/>
                </a:lnTo>
                <a:lnTo>
                  <a:pt x="5016500" y="1911350"/>
                </a:lnTo>
                <a:lnTo>
                  <a:pt x="5340350" y="1492250"/>
                </a:lnTo>
                <a:lnTo>
                  <a:pt x="5543550" y="1333500"/>
                </a:lnTo>
                <a:lnTo>
                  <a:pt x="5708650" y="1092200"/>
                </a:lnTo>
                <a:lnTo>
                  <a:pt x="5924550" y="857250"/>
                </a:lnTo>
                <a:lnTo>
                  <a:pt x="5835650" y="552450"/>
                </a:lnTo>
                <a:lnTo>
                  <a:pt x="5918200" y="76200"/>
                </a:lnTo>
                <a:lnTo>
                  <a:pt x="6019800" y="0"/>
                </a:lnTo>
                <a:lnTo>
                  <a:pt x="6381750" y="273050"/>
                </a:lnTo>
                <a:lnTo>
                  <a:pt x="6737350" y="247650"/>
                </a:lnTo>
              </a:path>
            </a:pathLst>
          </a:custGeom>
          <a:ln w="889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12"/>
          <p:cNvSpPr txBox="1">
            <a:spLocks noChangeArrowheads="1"/>
          </p:cNvSpPr>
          <p:nvPr/>
        </p:nvSpPr>
        <p:spPr bwMode="auto">
          <a:xfrm>
            <a:off x="4941888" y="5368925"/>
            <a:ext cx="646112" cy="27781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HGSｺﾞｼｯｸE" pitchFamily="50" charset="-128"/>
                <a:ea typeface="HGSｺﾞｼｯｸE" pitchFamily="50" charset="-128"/>
              </a:rPr>
              <a:t>三石駅</a:t>
            </a:r>
            <a:endParaRPr lang="ja-JP" altLang="en-US" sz="1400"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84" name="テキスト ボックス 13"/>
          <p:cNvSpPr txBox="1">
            <a:spLocks noChangeArrowheads="1"/>
          </p:cNvSpPr>
          <p:nvPr/>
        </p:nvSpPr>
        <p:spPr bwMode="auto">
          <a:xfrm>
            <a:off x="3168650" y="5060950"/>
            <a:ext cx="646113" cy="27781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HGSｺﾞｼｯｸE" pitchFamily="50" charset="-128"/>
                <a:ea typeface="HGSｺﾞｼｯｸE" pitchFamily="50" charset="-128"/>
              </a:rPr>
              <a:t>吉永駅</a:t>
            </a:r>
          </a:p>
        </p:txBody>
      </p:sp>
      <p:sp>
        <p:nvSpPr>
          <p:cNvPr id="85" name="テキスト ボックス 14"/>
          <p:cNvSpPr txBox="1">
            <a:spLocks noChangeArrowheads="1"/>
          </p:cNvSpPr>
          <p:nvPr/>
        </p:nvSpPr>
        <p:spPr bwMode="auto">
          <a:xfrm>
            <a:off x="4903788" y="7950200"/>
            <a:ext cx="646112" cy="2762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HGSｺﾞｼｯｸE" pitchFamily="50" charset="-128"/>
                <a:ea typeface="HGSｺﾞｼｯｸE" pitchFamily="50" charset="-128"/>
              </a:rPr>
              <a:t>日生駅</a:t>
            </a:r>
          </a:p>
        </p:txBody>
      </p:sp>
      <p:sp>
        <p:nvSpPr>
          <p:cNvPr id="86" name="テキスト ボックス 15"/>
          <p:cNvSpPr txBox="1">
            <a:spLocks noChangeArrowheads="1"/>
          </p:cNvSpPr>
          <p:nvPr/>
        </p:nvSpPr>
        <p:spPr bwMode="auto">
          <a:xfrm>
            <a:off x="3619500" y="7454900"/>
            <a:ext cx="646113" cy="27781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HGSｺﾞｼｯｸE" pitchFamily="50" charset="-128"/>
                <a:ea typeface="HGSｺﾞｼｯｸE" pitchFamily="50" charset="-128"/>
              </a:rPr>
              <a:t>伊里駅</a:t>
            </a:r>
          </a:p>
        </p:txBody>
      </p:sp>
      <p:sp>
        <p:nvSpPr>
          <p:cNvPr id="87" name="テキスト ボックス 18"/>
          <p:cNvSpPr txBox="1">
            <a:spLocks noChangeArrowheads="1"/>
          </p:cNvSpPr>
          <p:nvPr/>
        </p:nvSpPr>
        <p:spPr bwMode="auto">
          <a:xfrm>
            <a:off x="2492896" y="6593309"/>
            <a:ext cx="646331" cy="276999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latin typeface="HGSｺﾞｼｯｸE" pitchFamily="50" charset="-128"/>
                <a:ea typeface="HGSｺﾞｼｯｸE" pitchFamily="50" charset="-128"/>
              </a:rPr>
              <a:t>伊里中</a:t>
            </a:r>
            <a:endParaRPr lang="en-US" altLang="ja-JP" sz="1200" dirty="0" smtClean="0"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88" name="テキスト ボックス 19"/>
          <p:cNvSpPr txBox="1">
            <a:spLocks noChangeArrowheads="1"/>
          </p:cNvSpPr>
          <p:nvPr/>
        </p:nvSpPr>
        <p:spPr bwMode="auto">
          <a:xfrm>
            <a:off x="3436938" y="8280400"/>
            <a:ext cx="1260475" cy="2841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HGSｺﾞｼｯｸE" pitchFamily="50" charset="-128"/>
                <a:ea typeface="HGSｺﾞｼｯｸE" pitchFamily="50" charset="-128"/>
              </a:rPr>
              <a:t>マルナカ穂浪店</a:t>
            </a:r>
          </a:p>
        </p:txBody>
      </p:sp>
      <p:sp>
        <p:nvSpPr>
          <p:cNvPr id="89" name="テキスト ボックス 21"/>
          <p:cNvSpPr txBox="1">
            <a:spLocks noChangeArrowheads="1"/>
          </p:cNvSpPr>
          <p:nvPr/>
        </p:nvSpPr>
        <p:spPr bwMode="auto">
          <a:xfrm>
            <a:off x="764704" y="6593309"/>
            <a:ext cx="1152525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200" dirty="0">
                <a:latin typeface="HGSｺﾞｼｯｸE" pitchFamily="50" charset="-128"/>
                <a:ea typeface="HGSｺﾞｼｯｸE" pitchFamily="50" charset="-128"/>
              </a:rPr>
              <a:t>伊部駅</a:t>
            </a:r>
            <a:endParaRPr lang="en-US" altLang="ja-JP" sz="1200" dirty="0">
              <a:latin typeface="HGSｺﾞｼｯｸE" pitchFamily="50" charset="-128"/>
              <a:ea typeface="HGSｺﾞｼｯｸE" pitchFamily="50" charset="-128"/>
            </a:endParaRPr>
          </a:p>
          <a:p>
            <a:pPr algn="ctr"/>
            <a:r>
              <a:rPr lang="ja-JP" altLang="en-US" sz="1200" dirty="0">
                <a:latin typeface="HGSｺﾞｼｯｸE" pitchFamily="50" charset="-128"/>
                <a:ea typeface="HGSｺﾞｼｯｸE" pitchFamily="50" charset="-128"/>
              </a:rPr>
              <a:t>（備前病院）</a:t>
            </a:r>
          </a:p>
        </p:txBody>
      </p:sp>
      <p:sp>
        <p:nvSpPr>
          <p:cNvPr id="90" name="テキスト ボックス 22"/>
          <p:cNvSpPr txBox="1">
            <a:spLocks noChangeArrowheads="1"/>
          </p:cNvSpPr>
          <p:nvPr/>
        </p:nvSpPr>
        <p:spPr bwMode="auto">
          <a:xfrm>
            <a:off x="203038" y="9110517"/>
            <a:ext cx="7239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SｺﾞｼｯｸE" pitchFamily="50" charset="-128"/>
                <a:ea typeface="HGSｺﾞｼｯｸE" pitchFamily="50" charset="-128"/>
              </a:rPr>
              <a:t>長船駅</a:t>
            </a:r>
          </a:p>
        </p:txBody>
      </p:sp>
      <p:sp>
        <p:nvSpPr>
          <p:cNvPr id="91" name="フリーフォーム 90"/>
          <p:cNvSpPr/>
          <p:nvPr/>
        </p:nvSpPr>
        <p:spPr>
          <a:xfrm>
            <a:off x="1863725" y="5746750"/>
            <a:ext cx="2720975" cy="1951038"/>
          </a:xfrm>
          <a:custGeom>
            <a:avLst/>
            <a:gdLst>
              <a:gd name="connsiteX0" fmla="*/ 2720340 w 2720340"/>
              <a:gd name="connsiteY0" fmla="*/ 0 h 1950720"/>
              <a:gd name="connsiteX1" fmla="*/ 2293620 w 2720340"/>
              <a:gd name="connsiteY1" fmla="*/ 579120 h 1950720"/>
              <a:gd name="connsiteX2" fmla="*/ 1607820 w 2720340"/>
              <a:gd name="connsiteY2" fmla="*/ 1150620 h 1950720"/>
              <a:gd name="connsiteX3" fmla="*/ 701040 w 2720340"/>
              <a:gd name="connsiteY3" fmla="*/ 1676400 h 1950720"/>
              <a:gd name="connsiteX4" fmla="*/ 487680 w 2720340"/>
              <a:gd name="connsiteY4" fmla="*/ 1905000 h 1950720"/>
              <a:gd name="connsiteX5" fmla="*/ 243840 w 2720340"/>
              <a:gd name="connsiteY5" fmla="*/ 1889760 h 1950720"/>
              <a:gd name="connsiteX6" fmla="*/ 0 w 2720340"/>
              <a:gd name="connsiteY6" fmla="*/ 1950720 h 195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20340" h="1950720">
                <a:moveTo>
                  <a:pt x="2720340" y="0"/>
                </a:moveTo>
                <a:lnTo>
                  <a:pt x="2293620" y="579120"/>
                </a:lnTo>
                <a:lnTo>
                  <a:pt x="1607820" y="1150620"/>
                </a:lnTo>
                <a:lnTo>
                  <a:pt x="701040" y="1676400"/>
                </a:lnTo>
                <a:lnTo>
                  <a:pt x="487680" y="1905000"/>
                </a:lnTo>
                <a:lnTo>
                  <a:pt x="243840" y="1889760"/>
                </a:lnTo>
                <a:lnTo>
                  <a:pt x="0" y="1950720"/>
                </a:lnTo>
              </a:path>
            </a:pathLst>
          </a:custGeom>
          <a:ln w="28575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2" name="フリーフォーム 91"/>
          <p:cNvSpPr/>
          <p:nvPr/>
        </p:nvSpPr>
        <p:spPr>
          <a:xfrm>
            <a:off x="2949575" y="5457825"/>
            <a:ext cx="661988" cy="2635250"/>
          </a:xfrm>
          <a:custGeom>
            <a:avLst/>
            <a:gdLst>
              <a:gd name="connsiteX0" fmla="*/ 0 w 632460"/>
              <a:gd name="connsiteY0" fmla="*/ 0 h 2438400"/>
              <a:gd name="connsiteX1" fmla="*/ 121920 w 632460"/>
              <a:gd name="connsiteY1" fmla="*/ 236220 h 2438400"/>
              <a:gd name="connsiteX2" fmla="*/ 266700 w 632460"/>
              <a:gd name="connsiteY2" fmla="*/ 632460 h 2438400"/>
              <a:gd name="connsiteX3" fmla="*/ 312420 w 632460"/>
              <a:gd name="connsiteY3" fmla="*/ 1242060 h 2438400"/>
              <a:gd name="connsiteX4" fmla="*/ 411480 w 632460"/>
              <a:gd name="connsiteY4" fmla="*/ 1912620 h 2438400"/>
              <a:gd name="connsiteX5" fmla="*/ 632460 w 632460"/>
              <a:gd name="connsiteY5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2460" h="2438400">
                <a:moveTo>
                  <a:pt x="0" y="0"/>
                </a:moveTo>
                <a:lnTo>
                  <a:pt x="121920" y="236220"/>
                </a:lnTo>
                <a:lnTo>
                  <a:pt x="266700" y="632460"/>
                </a:lnTo>
                <a:lnTo>
                  <a:pt x="312420" y="1242060"/>
                </a:lnTo>
                <a:lnTo>
                  <a:pt x="411480" y="1912620"/>
                </a:lnTo>
                <a:lnTo>
                  <a:pt x="632460" y="2438400"/>
                </a:lnTo>
              </a:path>
            </a:pathLst>
          </a:custGeom>
          <a:ln w="889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3" name="フリーフォーム 92"/>
          <p:cNvSpPr/>
          <p:nvPr/>
        </p:nvSpPr>
        <p:spPr>
          <a:xfrm>
            <a:off x="1912938" y="7499350"/>
            <a:ext cx="3367087" cy="487363"/>
          </a:xfrm>
          <a:custGeom>
            <a:avLst/>
            <a:gdLst>
              <a:gd name="connsiteX0" fmla="*/ 0 w 3368040"/>
              <a:gd name="connsiteY0" fmla="*/ 312420 h 487680"/>
              <a:gd name="connsiteX1" fmla="*/ 259080 w 3368040"/>
              <a:gd name="connsiteY1" fmla="*/ 259080 h 487680"/>
              <a:gd name="connsiteX2" fmla="*/ 563880 w 3368040"/>
              <a:gd name="connsiteY2" fmla="*/ 266700 h 487680"/>
              <a:gd name="connsiteX3" fmla="*/ 929640 w 3368040"/>
              <a:gd name="connsiteY3" fmla="*/ 403860 h 487680"/>
              <a:gd name="connsiteX4" fmla="*/ 1562100 w 3368040"/>
              <a:gd name="connsiteY4" fmla="*/ 441960 h 487680"/>
              <a:gd name="connsiteX5" fmla="*/ 2110740 w 3368040"/>
              <a:gd name="connsiteY5" fmla="*/ 487680 h 487680"/>
              <a:gd name="connsiteX6" fmla="*/ 2567940 w 3368040"/>
              <a:gd name="connsiteY6" fmla="*/ 426720 h 487680"/>
              <a:gd name="connsiteX7" fmla="*/ 2872740 w 3368040"/>
              <a:gd name="connsiteY7" fmla="*/ 365760 h 487680"/>
              <a:gd name="connsiteX8" fmla="*/ 3101340 w 3368040"/>
              <a:gd name="connsiteY8" fmla="*/ 342900 h 487680"/>
              <a:gd name="connsiteX9" fmla="*/ 3307080 w 3368040"/>
              <a:gd name="connsiteY9" fmla="*/ 114300 h 487680"/>
              <a:gd name="connsiteX10" fmla="*/ 3368040 w 3368040"/>
              <a:gd name="connsiteY10" fmla="*/ 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68040" h="487680">
                <a:moveTo>
                  <a:pt x="0" y="312420"/>
                </a:moveTo>
                <a:lnTo>
                  <a:pt x="259080" y="259080"/>
                </a:lnTo>
                <a:lnTo>
                  <a:pt x="563880" y="266700"/>
                </a:lnTo>
                <a:lnTo>
                  <a:pt x="929640" y="403860"/>
                </a:lnTo>
                <a:lnTo>
                  <a:pt x="1562100" y="441960"/>
                </a:lnTo>
                <a:lnTo>
                  <a:pt x="2110740" y="487680"/>
                </a:lnTo>
                <a:lnTo>
                  <a:pt x="2567940" y="426720"/>
                </a:lnTo>
                <a:lnTo>
                  <a:pt x="2872740" y="365760"/>
                </a:lnTo>
                <a:lnTo>
                  <a:pt x="3101340" y="342900"/>
                </a:lnTo>
                <a:lnTo>
                  <a:pt x="3307080" y="114300"/>
                </a:lnTo>
                <a:lnTo>
                  <a:pt x="3368040" y="0"/>
                </a:lnTo>
              </a:path>
            </a:pathLst>
          </a:custGeom>
          <a:ln w="889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4" name="フリーフォーム 93"/>
          <p:cNvSpPr/>
          <p:nvPr/>
        </p:nvSpPr>
        <p:spPr>
          <a:xfrm>
            <a:off x="115888" y="7820025"/>
            <a:ext cx="2863850" cy="1373188"/>
          </a:xfrm>
          <a:custGeom>
            <a:avLst/>
            <a:gdLst>
              <a:gd name="connsiteX0" fmla="*/ 1737360 w 2773680"/>
              <a:gd name="connsiteY0" fmla="*/ 7620 h 1424940"/>
              <a:gd name="connsiteX1" fmla="*/ 1737360 w 2773680"/>
              <a:gd name="connsiteY1" fmla="*/ 7620 h 1424940"/>
              <a:gd name="connsiteX2" fmla="*/ 1813560 w 2773680"/>
              <a:gd name="connsiteY2" fmla="*/ 7620 h 1424940"/>
              <a:gd name="connsiteX3" fmla="*/ 1988820 w 2773680"/>
              <a:gd name="connsiteY3" fmla="*/ 0 h 1424940"/>
              <a:gd name="connsiteX4" fmla="*/ 2141220 w 2773680"/>
              <a:gd name="connsiteY4" fmla="*/ 144780 h 1424940"/>
              <a:gd name="connsiteX5" fmla="*/ 2628900 w 2773680"/>
              <a:gd name="connsiteY5" fmla="*/ 297180 h 1424940"/>
              <a:gd name="connsiteX6" fmla="*/ 2552700 w 2773680"/>
              <a:gd name="connsiteY6" fmla="*/ 449580 h 1424940"/>
              <a:gd name="connsiteX7" fmla="*/ 2385060 w 2773680"/>
              <a:gd name="connsiteY7" fmla="*/ 541020 h 1424940"/>
              <a:gd name="connsiteX8" fmla="*/ 2499360 w 2773680"/>
              <a:gd name="connsiteY8" fmla="*/ 723900 h 1424940"/>
              <a:gd name="connsiteX9" fmla="*/ 2773680 w 2773680"/>
              <a:gd name="connsiteY9" fmla="*/ 678180 h 1424940"/>
              <a:gd name="connsiteX10" fmla="*/ 2674620 w 2773680"/>
              <a:gd name="connsiteY10" fmla="*/ 807720 h 1424940"/>
              <a:gd name="connsiteX11" fmla="*/ 2141220 w 2773680"/>
              <a:gd name="connsiteY11" fmla="*/ 1188720 h 1424940"/>
              <a:gd name="connsiteX12" fmla="*/ 1592580 w 2773680"/>
              <a:gd name="connsiteY12" fmla="*/ 1424940 h 1424940"/>
              <a:gd name="connsiteX13" fmla="*/ 723900 w 2773680"/>
              <a:gd name="connsiteY13" fmla="*/ 1303020 h 1424940"/>
              <a:gd name="connsiteX14" fmla="*/ 0 w 2773680"/>
              <a:gd name="connsiteY14" fmla="*/ 1234440 h 142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73680" h="1424940">
                <a:moveTo>
                  <a:pt x="1737360" y="7620"/>
                </a:moveTo>
                <a:lnTo>
                  <a:pt x="1737360" y="7620"/>
                </a:lnTo>
                <a:lnTo>
                  <a:pt x="1813560" y="7620"/>
                </a:lnTo>
                <a:lnTo>
                  <a:pt x="1988820" y="0"/>
                </a:lnTo>
                <a:lnTo>
                  <a:pt x="2141220" y="144780"/>
                </a:lnTo>
                <a:lnTo>
                  <a:pt x="2628900" y="297180"/>
                </a:lnTo>
                <a:lnTo>
                  <a:pt x="2552700" y="449580"/>
                </a:lnTo>
                <a:lnTo>
                  <a:pt x="2385060" y="541020"/>
                </a:lnTo>
                <a:lnTo>
                  <a:pt x="2499360" y="723900"/>
                </a:lnTo>
                <a:lnTo>
                  <a:pt x="2773680" y="678180"/>
                </a:lnTo>
                <a:lnTo>
                  <a:pt x="2674620" y="807720"/>
                </a:lnTo>
                <a:lnTo>
                  <a:pt x="2141220" y="1188720"/>
                </a:lnTo>
                <a:lnTo>
                  <a:pt x="1592580" y="1424940"/>
                </a:lnTo>
                <a:lnTo>
                  <a:pt x="723900" y="1303020"/>
                </a:lnTo>
                <a:lnTo>
                  <a:pt x="0" y="1234440"/>
                </a:lnTo>
              </a:path>
            </a:pathLst>
          </a:cu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5" name="フリーフォーム 94"/>
          <p:cNvSpPr/>
          <p:nvPr/>
        </p:nvSpPr>
        <p:spPr>
          <a:xfrm>
            <a:off x="2879725" y="2081213"/>
            <a:ext cx="1425575" cy="3338512"/>
          </a:xfrm>
          <a:custGeom>
            <a:avLst/>
            <a:gdLst>
              <a:gd name="connsiteX0" fmla="*/ 1424940 w 1424940"/>
              <a:gd name="connsiteY0" fmla="*/ 0 h 3337560"/>
              <a:gd name="connsiteX1" fmla="*/ 1280160 w 1424940"/>
              <a:gd name="connsiteY1" fmla="*/ 647700 h 3337560"/>
              <a:gd name="connsiteX2" fmla="*/ 1066800 w 1424940"/>
              <a:gd name="connsiteY2" fmla="*/ 830580 h 3337560"/>
              <a:gd name="connsiteX3" fmla="*/ 1295400 w 1424940"/>
              <a:gd name="connsiteY3" fmla="*/ 1272540 h 3337560"/>
              <a:gd name="connsiteX4" fmla="*/ 1295400 w 1424940"/>
              <a:gd name="connsiteY4" fmla="*/ 1554480 h 3337560"/>
              <a:gd name="connsiteX5" fmla="*/ 1051560 w 1424940"/>
              <a:gd name="connsiteY5" fmla="*/ 1912620 h 3337560"/>
              <a:gd name="connsiteX6" fmla="*/ 883920 w 1424940"/>
              <a:gd name="connsiteY6" fmla="*/ 2415540 h 3337560"/>
              <a:gd name="connsiteX7" fmla="*/ 655320 w 1424940"/>
              <a:gd name="connsiteY7" fmla="*/ 2758440 h 3337560"/>
              <a:gd name="connsiteX8" fmla="*/ 320040 w 1424940"/>
              <a:gd name="connsiteY8" fmla="*/ 2773680 h 3337560"/>
              <a:gd name="connsiteX9" fmla="*/ 0 w 1424940"/>
              <a:gd name="connsiteY9" fmla="*/ 3337560 h 3337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24940" h="3337560">
                <a:moveTo>
                  <a:pt x="1424940" y="0"/>
                </a:moveTo>
                <a:lnTo>
                  <a:pt x="1280160" y="647700"/>
                </a:lnTo>
                <a:lnTo>
                  <a:pt x="1066800" y="830580"/>
                </a:lnTo>
                <a:lnTo>
                  <a:pt x="1295400" y="1272540"/>
                </a:lnTo>
                <a:lnTo>
                  <a:pt x="1295400" y="1554480"/>
                </a:lnTo>
                <a:lnTo>
                  <a:pt x="1051560" y="1912620"/>
                </a:lnTo>
                <a:lnTo>
                  <a:pt x="883920" y="2415540"/>
                </a:lnTo>
                <a:lnTo>
                  <a:pt x="655320" y="2758440"/>
                </a:lnTo>
                <a:lnTo>
                  <a:pt x="320040" y="2773680"/>
                </a:lnTo>
                <a:lnTo>
                  <a:pt x="0" y="3337560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6" name="フリーフォーム 95"/>
          <p:cNvSpPr/>
          <p:nvPr/>
        </p:nvSpPr>
        <p:spPr>
          <a:xfrm>
            <a:off x="2955925" y="5411788"/>
            <a:ext cx="1730375" cy="350837"/>
          </a:xfrm>
          <a:custGeom>
            <a:avLst/>
            <a:gdLst>
              <a:gd name="connsiteX0" fmla="*/ 0 w 1729740"/>
              <a:gd name="connsiteY0" fmla="*/ 0 h 350520"/>
              <a:gd name="connsiteX1" fmla="*/ 335280 w 1729740"/>
              <a:gd name="connsiteY1" fmla="*/ 53340 h 350520"/>
              <a:gd name="connsiteX2" fmla="*/ 769620 w 1729740"/>
              <a:gd name="connsiteY2" fmla="*/ 76200 h 350520"/>
              <a:gd name="connsiteX3" fmla="*/ 1196340 w 1729740"/>
              <a:gd name="connsiteY3" fmla="*/ 144780 h 350520"/>
              <a:gd name="connsiteX4" fmla="*/ 1729740 w 1729740"/>
              <a:gd name="connsiteY4" fmla="*/ 35052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9740" h="350520">
                <a:moveTo>
                  <a:pt x="0" y="0"/>
                </a:moveTo>
                <a:lnTo>
                  <a:pt x="335280" y="53340"/>
                </a:lnTo>
                <a:lnTo>
                  <a:pt x="769620" y="76200"/>
                </a:lnTo>
                <a:lnTo>
                  <a:pt x="1196340" y="144780"/>
                </a:lnTo>
                <a:lnTo>
                  <a:pt x="1729740" y="350520"/>
                </a:lnTo>
              </a:path>
            </a:pathLst>
          </a:custGeom>
          <a:ln w="28575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フリーフォーム 96"/>
          <p:cNvSpPr/>
          <p:nvPr/>
        </p:nvSpPr>
        <p:spPr>
          <a:xfrm>
            <a:off x="2994025" y="5464175"/>
            <a:ext cx="3940175" cy="1074738"/>
          </a:xfrm>
          <a:custGeom>
            <a:avLst/>
            <a:gdLst>
              <a:gd name="connsiteX0" fmla="*/ 0 w 3939540"/>
              <a:gd name="connsiteY0" fmla="*/ 0 h 1074420"/>
              <a:gd name="connsiteX1" fmla="*/ 320040 w 3939540"/>
              <a:gd name="connsiteY1" fmla="*/ 53340 h 1074420"/>
              <a:gd name="connsiteX2" fmla="*/ 937260 w 3939540"/>
              <a:gd name="connsiteY2" fmla="*/ 83820 h 1074420"/>
              <a:gd name="connsiteX3" fmla="*/ 1203960 w 3939540"/>
              <a:gd name="connsiteY3" fmla="*/ 144780 h 1074420"/>
              <a:gd name="connsiteX4" fmla="*/ 1744980 w 3939540"/>
              <a:gd name="connsiteY4" fmla="*/ 381000 h 1074420"/>
              <a:gd name="connsiteX5" fmla="*/ 1981200 w 3939540"/>
              <a:gd name="connsiteY5" fmla="*/ 777240 h 1074420"/>
              <a:gd name="connsiteX6" fmla="*/ 2255520 w 3939540"/>
              <a:gd name="connsiteY6" fmla="*/ 914400 h 1074420"/>
              <a:gd name="connsiteX7" fmla="*/ 3025140 w 3939540"/>
              <a:gd name="connsiteY7" fmla="*/ 929640 h 1074420"/>
              <a:gd name="connsiteX8" fmla="*/ 3749040 w 3939540"/>
              <a:gd name="connsiteY8" fmla="*/ 998220 h 1074420"/>
              <a:gd name="connsiteX9" fmla="*/ 3939540 w 3939540"/>
              <a:gd name="connsiteY9" fmla="*/ 1074420 h 107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39540" h="1074420">
                <a:moveTo>
                  <a:pt x="0" y="0"/>
                </a:moveTo>
                <a:lnTo>
                  <a:pt x="320040" y="53340"/>
                </a:lnTo>
                <a:lnTo>
                  <a:pt x="937260" y="83820"/>
                </a:lnTo>
                <a:lnTo>
                  <a:pt x="1203960" y="144780"/>
                </a:lnTo>
                <a:lnTo>
                  <a:pt x="1744980" y="381000"/>
                </a:lnTo>
                <a:lnTo>
                  <a:pt x="1981200" y="777240"/>
                </a:lnTo>
                <a:lnTo>
                  <a:pt x="2255520" y="914400"/>
                </a:lnTo>
                <a:lnTo>
                  <a:pt x="3025140" y="929640"/>
                </a:lnTo>
                <a:lnTo>
                  <a:pt x="3749040" y="998220"/>
                </a:lnTo>
                <a:lnTo>
                  <a:pt x="3939540" y="1074420"/>
                </a:lnTo>
              </a:path>
            </a:pathLst>
          </a:custGeom>
          <a:ln w="28575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8" name="フリーフォーム 97"/>
          <p:cNvSpPr/>
          <p:nvPr/>
        </p:nvSpPr>
        <p:spPr>
          <a:xfrm>
            <a:off x="53975" y="3125788"/>
            <a:ext cx="2308225" cy="4510087"/>
          </a:xfrm>
          <a:custGeom>
            <a:avLst/>
            <a:gdLst>
              <a:gd name="connsiteX0" fmla="*/ 2308860 w 2308860"/>
              <a:gd name="connsiteY0" fmla="*/ 4511040 h 4511040"/>
              <a:gd name="connsiteX1" fmla="*/ 2026920 w 2308860"/>
              <a:gd name="connsiteY1" fmla="*/ 4503420 h 4511040"/>
              <a:gd name="connsiteX2" fmla="*/ 1889760 w 2308860"/>
              <a:gd name="connsiteY2" fmla="*/ 4495800 h 4511040"/>
              <a:gd name="connsiteX3" fmla="*/ 1874520 w 2308860"/>
              <a:gd name="connsiteY3" fmla="*/ 4274820 h 4511040"/>
              <a:gd name="connsiteX4" fmla="*/ 1996440 w 2308860"/>
              <a:gd name="connsiteY4" fmla="*/ 4175760 h 4511040"/>
              <a:gd name="connsiteX5" fmla="*/ 1927860 w 2308860"/>
              <a:gd name="connsiteY5" fmla="*/ 3840480 h 4511040"/>
              <a:gd name="connsiteX6" fmla="*/ 2087880 w 2308860"/>
              <a:gd name="connsiteY6" fmla="*/ 3444240 h 4511040"/>
              <a:gd name="connsiteX7" fmla="*/ 1897380 w 2308860"/>
              <a:gd name="connsiteY7" fmla="*/ 3200400 h 4511040"/>
              <a:gd name="connsiteX8" fmla="*/ 1866900 w 2308860"/>
              <a:gd name="connsiteY8" fmla="*/ 2872740 h 4511040"/>
              <a:gd name="connsiteX9" fmla="*/ 1524000 w 2308860"/>
              <a:gd name="connsiteY9" fmla="*/ 2766060 h 4511040"/>
              <a:gd name="connsiteX10" fmla="*/ 1371600 w 2308860"/>
              <a:gd name="connsiteY10" fmla="*/ 2842260 h 4511040"/>
              <a:gd name="connsiteX11" fmla="*/ 1257300 w 2308860"/>
              <a:gd name="connsiteY11" fmla="*/ 2842260 h 4511040"/>
              <a:gd name="connsiteX12" fmla="*/ 1097280 w 2308860"/>
              <a:gd name="connsiteY12" fmla="*/ 2057400 h 4511040"/>
              <a:gd name="connsiteX13" fmla="*/ 601980 w 2308860"/>
              <a:gd name="connsiteY13" fmla="*/ 1074420 h 4511040"/>
              <a:gd name="connsiteX14" fmla="*/ 289560 w 2308860"/>
              <a:gd name="connsiteY14" fmla="*/ 1203960 h 4511040"/>
              <a:gd name="connsiteX15" fmla="*/ 91440 w 2308860"/>
              <a:gd name="connsiteY15" fmla="*/ 1165860 h 4511040"/>
              <a:gd name="connsiteX16" fmla="*/ 419100 w 2308860"/>
              <a:gd name="connsiteY16" fmla="*/ 594360 h 4511040"/>
              <a:gd name="connsiteX17" fmla="*/ 251460 w 2308860"/>
              <a:gd name="connsiteY17" fmla="*/ 53340 h 4511040"/>
              <a:gd name="connsiteX18" fmla="*/ 0 w 2308860"/>
              <a:gd name="connsiteY18" fmla="*/ 0 h 4511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308860" h="4511040">
                <a:moveTo>
                  <a:pt x="2308860" y="4511040"/>
                </a:moveTo>
                <a:lnTo>
                  <a:pt x="2026920" y="4503420"/>
                </a:lnTo>
                <a:lnTo>
                  <a:pt x="1889760" y="4495800"/>
                </a:lnTo>
                <a:lnTo>
                  <a:pt x="1874520" y="4274820"/>
                </a:lnTo>
                <a:lnTo>
                  <a:pt x="1996440" y="4175760"/>
                </a:lnTo>
                <a:lnTo>
                  <a:pt x="1927860" y="3840480"/>
                </a:lnTo>
                <a:lnTo>
                  <a:pt x="2087880" y="3444240"/>
                </a:lnTo>
                <a:lnTo>
                  <a:pt x="1897380" y="3200400"/>
                </a:lnTo>
                <a:lnTo>
                  <a:pt x="1866900" y="2872740"/>
                </a:lnTo>
                <a:lnTo>
                  <a:pt x="1524000" y="2766060"/>
                </a:lnTo>
                <a:lnTo>
                  <a:pt x="1371600" y="2842260"/>
                </a:lnTo>
                <a:lnTo>
                  <a:pt x="1257300" y="2842260"/>
                </a:lnTo>
                <a:lnTo>
                  <a:pt x="1097280" y="2057400"/>
                </a:lnTo>
                <a:lnTo>
                  <a:pt x="601980" y="1074420"/>
                </a:lnTo>
                <a:lnTo>
                  <a:pt x="289560" y="1203960"/>
                </a:lnTo>
                <a:lnTo>
                  <a:pt x="91440" y="1165860"/>
                </a:lnTo>
                <a:lnTo>
                  <a:pt x="419100" y="594360"/>
                </a:lnTo>
                <a:lnTo>
                  <a:pt x="251460" y="53340"/>
                </a:lnTo>
                <a:lnTo>
                  <a:pt x="0" y="0"/>
                </a:lnTo>
              </a:path>
            </a:pathLst>
          </a:cu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9" name="テキスト ボックス 20"/>
          <p:cNvSpPr txBox="1">
            <a:spLocks noChangeArrowheads="1"/>
          </p:cNvSpPr>
          <p:nvPr/>
        </p:nvSpPr>
        <p:spPr bwMode="auto">
          <a:xfrm>
            <a:off x="2068513" y="6940550"/>
            <a:ext cx="800100" cy="2762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HGSｺﾞｼｯｸE" pitchFamily="50" charset="-128"/>
                <a:ea typeface="HGSｺﾞｼｯｸE" pitchFamily="50" charset="-128"/>
              </a:rPr>
              <a:t>西片上駅</a:t>
            </a:r>
          </a:p>
        </p:txBody>
      </p:sp>
      <p:sp>
        <p:nvSpPr>
          <p:cNvPr id="100" name="円/楕円 99"/>
          <p:cNvSpPr/>
          <p:nvPr/>
        </p:nvSpPr>
        <p:spPr>
          <a:xfrm>
            <a:off x="4568825" y="7726363"/>
            <a:ext cx="287338" cy="28733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1" name="円/楕円 100"/>
          <p:cNvSpPr/>
          <p:nvPr/>
        </p:nvSpPr>
        <p:spPr>
          <a:xfrm>
            <a:off x="29344" y="8921824"/>
            <a:ext cx="179388" cy="1809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>
          <a:xfrm>
            <a:off x="2084388" y="8986838"/>
            <a:ext cx="180975" cy="17938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テキスト ボックス 59"/>
          <p:cNvSpPr txBox="1">
            <a:spLocks noChangeArrowheads="1"/>
          </p:cNvSpPr>
          <p:nvPr/>
        </p:nvSpPr>
        <p:spPr bwMode="auto">
          <a:xfrm>
            <a:off x="2157413" y="9210675"/>
            <a:ext cx="5429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400">
                <a:latin typeface="HGSｺﾞｼｯｸE" pitchFamily="50" charset="-128"/>
                <a:ea typeface="HGSｺﾞｼｯｸE" pitchFamily="50" charset="-128"/>
              </a:rPr>
              <a:t>佐山</a:t>
            </a:r>
          </a:p>
        </p:txBody>
      </p:sp>
      <p:sp>
        <p:nvSpPr>
          <p:cNvPr id="104" name="フリーフォーム 103"/>
          <p:cNvSpPr/>
          <p:nvPr/>
        </p:nvSpPr>
        <p:spPr>
          <a:xfrm>
            <a:off x="0" y="7600950"/>
            <a:ext cx="2205038" cy="649288"/>
          </a:xfrm>
          <a:custGeom>
            <a:avLst/>
            <a:gdLst>
              <a:gd name="connsiteX0" fmla="*/ 2720340 w 2720340"/>
              <a:gd name="connsiteY0" fmla="*/ 0 h 1950720"/>
              <a:gd name="connsiteX1" fmla="*/ 2293620 w 2720340"/>
              <a:gd name="connsiteY1" fmla="*/ 579120 h 1950720"/>
              <a:gd name="connsiteX2" fmla="*/ 1607820 w 2720340"/>
              <a:gd name="connsiteY2" fmla="*/ 1150620 h 1950720"/>
              <a:gd name="connsiteX3" fmla="*/ 701040 w 2720340"/>
              <a:gd name="connsiteY3" fmla="*/ 1676400 h 1950720"/>
              <a:gd name="connsiteX4" fmla="*/ 487680 w 2720340"/>
              <a:gd name="connsiteY4" fmla="*/ 1905000 h 1950720"/>
              <a:gd name="connsiteX5" fmla="*/ 243840 w 2720340"/>
              <a:gd name="connsiteY5" fmla="*/ 1889760 h 1950720"/>
              <a:gd name="connsiteX6" fmla="*/ 0 w 2720340"/>
              <a:gd name="connsiteY6" fmla="*/ 1950720 h 1950720"/>
              <a:gd name="connsiteX0" fmla="*/ 2592288 w 2592288"/>
              <a:gd name="connsiteY0" fmla="*/ 1149072 h 1371600"/>
              <a:gd name="connsiteX1" fmla="*/ 2293620 w 2592288"/>
              <a:gd name="connsiteY1" fmla="*/ 0 h 1371600"/>
              <a:gd name="connsiteX2" fmla="*/ 1607820 w 2592288"/>
              <a:gd name="connsiteY2" fmla="*/ 571500 h 1371600"/>
              <a:gd name="connsiteX3" fmla="*/ 701040 w 2592288"/>
              <a:gd name="connsiteY3" fmla="*/ 1097280 h 1371600"/>
              <a:gd name="connsiteX4" fmla="*/ 487680 w 2592288"/>
              <a:gd name="connsiteY4" fmla="*/ 1325880 h 1371600"/>
              <a:gd name="connsiteX5" fmla="*/ 243840 w 2592288"/>
              <a:gd name="connsiteY5" fmla="*/ 1310640 h 1371600"/>
              <a:gd name="connsiteX6" fmla="*/ 0 w 2592288"/>
              <a:gd name="connsiteY6" fmla="*/ 1371600 h 1371600"/>
              <a:gd name="connsiteX0" fmla="*/ 2592288 w 2592288"/>
              <a:gd name="connsiteY0" fmla="*/ 577572 h 800100"/>
              <a:gd name="connsiteX1" fmla="*/ 2232248 w 2592288"/>
              <a:gd name="connsiteY1" fmla="*/ 649580 h 800100"/>
              <a:gd name="connsiteX2" fmla="*/ 1607820 w 2592288"/>
              <a:gd name="connsiteY2" fmla="*/ 0 h 800100"/>
              <a:gd name="connsiteX3" fmla="*/ 701040 w 2592288"/>
              <a:gd name="connsiteY3" fmla="*/ 525780 h 800100"/>
              <a:gd name="connsiteX4" fmla="*/ 487680 w 2592288"/>
              <a:gd name="connsiteY4" fmla="*/ 754380 h 800100"/>
              <a:gd name="connsiteX5" fmla="*/ 243840 w 2592288"/>
              <a:gd name="connsiteY5" fmla="*/ 739140 h 800100"/>
              <a:gd name="connsiteX6" fmla="*/ 0 w 2592288"/>
              <a:gd name="connsiteY6" fmla="*/ 800100 h 800100"/>
              <a:gd name="connsiteX0" fmla="*/ 2592288 w 2592288"/>
              <a:gd name="connsiteY0" fmla="*/ 51792 h 339824"/>
              <a:gd name="connsiteX1" fmla="*/ 2232248 w 2592288"/>
              <a:gd name="connsiteY1" fmla="*/ 123800 h 339824"/>
              <a:gd name="connsiteX2" fmla="*/ 1584176 w 2592288"/>
              <a:gd name="connsiteY2" fmla="*/ 339824 h 339824"/>
              <a:gd name="connsiteX3" fmla="*/ 701040 w 2592288"/>
              <a:gd name="connsiteY3" fmla="*/ 0 h 339824"/>
              <a:gd name="connsiteX4" fmla="*/ 487680 w 2592288"/>
              <a:gd name="connsiteY4" fmla="*/ 228600 h 339824"/>
              <a:gd name="connsiteX5" fmla="*/ 243840 w 2592288"/>
              <a:gd name="connsiteY5" fmla="*/ 213360 h 339824"/>
              <a:gd name="connsiteX6" fmla="*/ 0 w 2592288"/>
              <a:gd name="connsiteY6" fmla="*/ 274320 h 339824"/>
              <a:gd name="connsiteX0" fmla="*/ 2592288 w 2592288"/>
              <a:gd name="connsiteY0" fmla="*/ 0 h 504056"/>
              <a:gd name="connsiteX1" fmla="*/ 2232248 w 2592288"/>
              <a:gd name="connsiteY1" fmla="*/ 72008 h 504056"/>
              <a:gd name="connsiteX2" fmla="*/ 1584176 w 2592288"/>
              <a:gd name="connsiteY2" fmla="*/ 288032 h 504056"/>
              <a:gd name="connsiteX3" fmla="*/ 891480 w 2592288"/>
              <a:gd name="connsiteY3" fmla="*/ 504056 h 504056"/>
              <a:gd name="connsiteX4" fmla="*/ 487680 w 2592288"/>
              <a:gd name="connsiteY4" fmla="*/ 176808 h 504056"/>
              <a:gd name="connsiteX5" fmla="*/ 243840 w 2592288"/>
              <a:gd name="connsiteY5" fmla="*/ 161568 h 504056"/>
              <a:gd name="connsiteX6" fmla="*/ 0 w 2592288"/>
              <a:gd name="connsiteY6" fmla="*/ 222528 h 504056"/>
              <a:gd name="connsiteX0" fmla="*/ 2592288 w 2592288"/>
              <a:gd name="connsiteY0" fmla="*/ 0 h 504056"/>
              <a:gd name="connsiteX1" fmla="*/ 2232248 w 2592288"/>
              <a:gd name="connsiteY1" fmla="*/ 72008 h 504056"/>
              <a:gd name="connsiteX2" fmla="*/ 1584176 w 2592288"/>
              <a:gd name="connsiteY2" fmla="*/ 288032 h 504056"/>
              <a:gd name="connsiteX3" fmla="*/ 891480 w 2592288"/>
              <a:gd name="connsiteY3" fmla="*/ 504056 h 504056"/>
              <a:gd name="connsiteX4" fmla="*/ 243840 w 2592288"/>
              <a:gd name="connsiteY4" fmla="*/ 161568 h 504056"/>
              <a:gd name="connsiteX5" fmla="*/ 0 w 2592288"/>
              <a:gd name="connsiteY5" fmla="*/ 222528 h 504056"/>
              <a:gd name="connsiteX0" fmla="*/ 2592288 w 2592288"/>
              <a:gd name="connsiteY0" fmla="*/ 0 h 504056"/>
              <a:gd name="connsiteX1" fmla="*/ 2232248 w 2592288"/>
              <a:gd name="connsiteY1" fmla="*/ 72008 h 504056"/>
              <a:gd name="connsiteX2" fmla="*/ 1584176 w 2592288"/>
              <a:gd name="connsiteY2" fmla="*/ 288032 h 504056"/>
              <a:gd name="connsiteX3" fmla="*/ 891480 w 2592288"/>
              <a:gd name="connsiteY3" fmla="*/ 504056 h 504056"/>
              <a:gd name="connsiteX4" fmla="*/ 0 w 2592288"/>
              <a:gd name="connsiteY4" fmla="*/ 222528 h 504056"/>
              <a:gd name="connsiteX0" fmla="*/ 1700808 w 1700808"/>
              <a:gd name="connsiteY0" fmla="*/ 0 h 504056"/>
              <a:gd name="connsiteX1" fmla="*/ 1340768 w 1700808"/>
              <a:gd name="connsiteY1" fmla="*/ 72008 h 504056"/>
              <a:gd name="connsiteX2" fmla="*/ 692696 w 1700808"/>
              <a:gd name="connsiteY2" fmla="*/ 288032 h 504056"/>
              <a:gd name="connsiteX3" fmla="*/ 0 w 1700808"/>
              <a:gd name="connsiteY3" fmla="*/ 504056 h 504056"/>
              <a:gd name="connsiteX0" fmla="*/ 2204864 w 2204864"/>
              <a:gd name="connsiteY0" fmla="*/ 0 h 648072"/>
              <a:gd name="connsiteX1" fmla="*/ 1340768 w 2204864"/>
              <a:gd name="connsiteY1" fmla="*/ 216024 h 648072"/>
              <a:gd name="connsiteX2" fmla="*/ 692696 w 2204864"/>
              <a:gd name="connsiteY2" fmla="*/ 432048 h 648072"/>
              <a:gd name="connsiteX3" fmla="*/ 0 w 2204864"/>
              <a:gd name="connsiteY3" fmla="*/ 648072 h 648072"/>
              <a:gd name="connsiteX0" fmla="*/ 2204864 w 2204864"/>
              <a:gd name="connsiteY0" fmla="*/ 0 h 648072"/>
              <a:gd name="connsiteX1" fmla="*/ 2195686 w 2204864"/>
              <a:gd name="connsiteY1" fmla="*/ 37158 h 648072"/>
              <a:gd name="connsiteX2" fmla="*/ 1340768 w 2204864"/>
              <a:gd name="connsiteY2" fmla="*/ 216024 h 648072"/>
              <a:gd name="connsiteX3" fmla="*/ 692696 w 2204864"/>
              <a:gd name="connsiteY3" fmla="*/ 432048 h 648072"/>
              <a:gd name="connsiteX4" fmla="*/ 0 w 2204864"/>
              <a:gd name="connsiteY4" fmla="*/ 648072 h 6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4864" h="648072">
                <a:moveTo>
                  <a:pt x="2204864" y="0"/>
                </a:moveTo>
                <a:lnTo>
                  <a:pt x="2195686" y="37158"/>
                </a:lnTo>
                <a:lnTo>
                  <a:pt x="1340768" y="216024"/>
                </a:lnTo>
                <a:lnTo>
                  <a:pt x="692696" y="432048"/>
                </a:lnTo>
                <a:lnTo>
                  <a:pt x="0" y="648072"/>
                </a:lnTo>
              </a:path>
            </a:pathLst>
          </a:cu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5" name="フリーフォーム 104"/>
          <p:cNvSpPr/>
          <p:nvPr/>
        </p:nvSpPr>
        <p:spPr>
          <a:xfrm>
            <a:off x="3500438" y="6450013"/>
            <a:ext cx="576262" cy="1079500"/>
          </a:xfrm>
          <a:custGeom>
            <a:avLst/>
            <a:gdLst>
              <a:gd name="connsiteX0" fmla="*/ 2720340 w 2720340"/>
              <a:gd name="connsiteY0" fmla="*/ 0 h 1950720"/>
              <a:gd name="connsiteX1" fmla="*/ 2293620 w 2720340"/>
              <a:gd name="connsiteY1" fmla="*/ 579120 h 1950720"/>
              <a:gd name="connsiteX2" fmla="*/ 1607820 w 2720340"/>
              <a:gd name="connsiteY2" fmla="*/ 1150620 h 1950720"/>
              <a:gd name="connsiteX3" fmla="*/ 701040 w 2720340"/>
              <a:gd name="connsiteY3" fmla="*/ 1676400 h 1950720"/>
              <a:gd name="connsiteX4" fmla="*/ 487680 w 2720340"/>
              <a:gd name="connsiteY4" fmla="*/ 1905000 h 1950720"/>
              <a:gd name="connsiteX5" fmla="*/ 243840 w 2720340"/>
              <a:gd name="connsiteY5" fmla="*/ 1889760 h 1950720"/>
              <a:gd name="connsiteX6" fmla="*/ 0 w 2720340"/>
              <a:gd name="connsiteY6" fmla="*/ 1950720 h 1950720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701040 w 2720340"/>
              <a:gd name="connsiteY3" fmla="*/ 1676400 h 1944216"/>
              <a:gd name="connsiteX4" fmla="*/ 487680 w 2720340"/>
              <a:gd name="connsiteY4" fmla="*/ 1905000 h 1944216"/>
              <a:gd name="connsiteX5" fmla="*/ 243840 w 2720340"/>
              <a:gd name="connsiteY5" fmla="*/ 1889760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701040 w 2720340"/>
              <a:gd name="connsiteY3" fmla="*/ 1676400 h 1944216"/>
              <a:gd name="connsiteX4" fmla="*/ 487680 w 2720340"/>
              <a:gd name="connsiteY4" fmla="*/ 1905000 h 1944216"/>
              <a:gd name="connsiteX5" fmla="*/ 243840 w 2720340"/>
              <a:gd name="connsiteY5" fmla="*/ 1889760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701040 w 2720340"/>
              <a:gd name="connsiteY3" fmla="*/ 1676400 h 1944216"/>
              <a:gd name="connsiteX4" fmla="*/ 487680 w 2720340"/>
              <a:gd name="connsiteY4" fmla="*/ 1905000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701040 w 2720340"/>
              <a:gd name="connsiteY3" fmla="*/ 1676400 h 1944216"/>
              <a:gd name="connsiteX4" fmla="*/ 288032 w 2720340"/>
              <a:gd name="connsiteY4" fmla="*/ 1656184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576064 w 2720340"/>
              <a:gd name="connsiteY3" fmla="*/ 1584176 h 1944216"/>
              <a:gd name="connsiteX4" fmla="*/ 288032 w 2720340"/>
              <a:gd name="connsiteY4" fmla="*/ 1656184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576064 w 2720340"/>
              <a:gd name="connsiteY2" fmla="*/ 1296144 h 1944216"/>
              <a:gd name="connsiteX3" fmla="*/ 576064 w 2720340"/>
              <a:gd name="connsiteY3" fmla="*/ 1584176 h 1944216"/>
              <a:gd name="connsiteX4" fmla="*/ 288032 w 2720340"/>
              <a:gd name="connsiteY4" fmla="*/ 1656184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576064 w 2720340"/>
              <a:gd name="connsiteY1" fmla="*/ 1080120 h 1944216"/>
              <a:gd name="connsiteX2" fmla="*/ 576064 w 2720340"/>
              <a:gd name="connsiteY2" fmla="*/ 1296144 h 1944216"/>
              <a:gd name="connsiteX3" fmla="*/ 576064 w 2720340"/>
              <a:gd name="connsiteY3" fmla="*/ 1584176 h 1944216"/>
              <a:gd name="connsiteX4" fmla="*/ 288032 w 2720340"/>
              <a:gd name="connsiteY4" fmla="*/ 1656184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504056 w 2720340"/>
              <a:gd name="connsiteY1" fmla="*/ 864096 h 1944216"/>
              <a:gd name="connsiteX2" fmla="*/ 576064 w 2720340"/>
              <a:gd name="connsiteY2" fmla="*/ 1080120 h 1944216"/>
              <a:gd name="connsiteX3" fmla="*/ 576064 w 2720340"/>
              <a:gd name="connsiteY3" fmla="*/ 1296144 h 1944216"/>
              <a:gd name="connsiteX4" fmla="*/ 576064 w 2720340"/>
              <a:gd name="connsiteY4" fmla="*/ 1584176 h 1944216"/>
              <a:gd name="connsiteX5" fmla="*/ 288032 w 2720340"/>
              <a:gd name="connsiteY5" fmla="*/ 1656184 h 1944216"/>
              <a:gd name="connsiteX6" fmla="*/ 216024 w 2720340"/>
              <a:gd name="connsiteY6" fmla="*/ 1872208 h 1944216"/>
              <a:gd name="connsiteX7" fmla="*/ 0 w 2720340"/>
              <a:gd name="connsiteY7" fmla="*/ 1944216 h 1944216"/>
              <a:gd name="connsiteX0" fmla="*/ 504056 w 576064"/>
              <a:gd name="connsiteY0" fmla="*/ 0 h 1080120"/>
              <a:gd name="connsiteX1" fmla="*/ 576064 w 576064"/>
              <a:gd name="connsiteY1" fmla="*/ 216024 h 1080120"/>
              <a:gd name="connsiteX2" fmla="*/ 576064 w 576064"/>
              <a:gd name="connsiteY2" fmla="*/ 432048 h 1080120"/>
              <a:gd name="connsiteX3" fmla="*/ 576064 w 576064"/>
              <a:gd name="connsiteY3" fmla="*/ 720080 h 1080120"/>
              <a:gd name="connsiteX4" fmla="*/ 288032 w 576064"/>
              <a:gd name="connsiteY4" fmla="*/ 792088 h 1080120"/>
              <a:gd name="connsiteX5" fmla="*/ 216024 w 576064"/>
              <a:gd name="connsiteY5" fmla="*/ 1008112 h 1080120"/>
              <a:gd name="connsiteX6" fmla="*/ 0 w 576064"/>
              <a:gd name="connsiteY6" fmla="*/ 1080120 h 108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064" h="1080120">
                <a:moveTo>
                  <a:pt x="504056" y="0"/>
                </a:moveTo>
                <a:lnTo>
                  <a:pt x="576064" y="216024"/>
                </a:lnTo>
                <a:lnTo>
                  <a:pt x="576064" y="432048"/>
                </a:lnTo>
                <a:lnTo>
                  <a:pt x="576064" y="720080"/>
                </a:lnTo>
                <a:lnTo>
                  <a:pt x="288032" y="792088"/>
                </a:lnTo>
                <a:lnTo>
                  <a:pt x="216024" y="1008112"/>
                </a:lnTo>
                <a:lnTo>
                  <a:pt x="0" y="1080120"/>
                </a:lnTo>
              </a:path>
            </a:pathLst>
          </a:custGeom>
          <a:ln w="28575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6" name="フリーフォーム 105"/>
          <p:cNvSpPr/>
          <p:nvPr/>
        </p:nvSpPr>
        <p:spPr>
          <a:xfrm>
            <a:off x="1893888" y="5824538"/>
            <a:ext cx="2719387" cy="1951037"/>
          </a:xfrm>
          <a:custGeom>
            <a:avLst/>
            <a:gdLst>
              <a:gd name="connsiteX0" fmla="*/ 2720340 w 2720340"/>
              <a:gd name="connsiteY0" fmla="*/ 0 h 1950720"/>
              <a:gd name="connsiteX1" fmla="*/ 2293620 w 2720340"/>
              <a:gd name="connsiteY1" fmla="*/ 579120 h 1950720"/>
              <a:gd name="connsiteX2" fmla="*/ 1607820 w 2720340"/>
              <a:gd name="connsiteY2" fmla="*/ 1150620 h 1950720"/>
              <a:gd name="connsiteX3" fmla="*/ 701040 w 2720340"/>
              <a:gd name="connsiteY3" fmla="*/ 1676400 h 1950720"/>
              <a:gd name="connsiteX4" fmla="*/ 487680 w 2720340"/>
              <a:gd name="connsiteY4" fmla="*/ 1905000 h 1950720"/>
              <a:gd name="connsiteX5" fmla="*/ 243840 w 2720340"/>
              <a:gd name="connsiteY5" fmla="*/ 1889760 h 1950720"/>
              <a:gd name="connsiteX6" fmla="*/ 0 w 2720340"/>
              <a:gd name="connsiteY6" fmla="*/ 1950720 h 195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20340" h="1950720">
                <a:moveTo>
                  <a:pt x="2720340" y="0"/>
                </a:moveTo>
                <a:lnTo>
                  <a:pt x="2293620" y="579120"/>
                </a:lnTo>
                <a:lnTo>
                  <a:pt x="1607820" y="1150620"/>
                </a:lnTo>
                <a:lnTo>
                  <a:pt x="701040" y="1676400"/>
                </a:lnTo>
                <a:lnTo>
                  <a:pt x="487680" y="1905000"/>
                </a:lnTo>
                <a:lnTo>
                  <a:pt x="243840" y="1889760"/>
                </a:lnTo>
                <a:lnTo>
                  <a:pt x="0" y="1950720"/>
                </a:lnTo>
              </a:path>
            </a:pathLst>
          </a:custGeom>
          <a:ln w="8890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7" name="フリーフォーム 106"/>
          <p:cNvSpPr/>
          <p:nvPr/>
        </p:nvSpPr>
        <p:spPr>
          <a:xfrm>
            <a:off x="4076700" y="7169150"/>
            <a:ext cx="431800" cy="71438"/>
          </a:xfrm>
          <a:custGeom>
            <a:avLst/>
            <a:gdLst>
              <a:gd name="connsiteX0" fmla="*/ 2720340 w 2720340"/>
              <a:gd name="connsiteY0" fmla="*/ 0 h 1950720"/>
              <a:gd name="connsiteX1" fmla="*/ 2293620 w 2720340"/>
              <a:gd name="connsiteY1" fmla="*/ 579120 h 1950720"/>
              <a:gd name="connsiteX2" fmla="*/ 1607820 w 2720340"/>
              <a:gd name="connsiteY2" fmla="*/ 1150620 h 1950720"/>
              <a:gd name="connsiteX3" fmla="*/ 701040 w 2720340"/>
              <a:gd name="connsiteY3" fmla="*/ 1676400 h 1950720"/>
              <a:gd name="connsiteX4" fmla="*/ 487680 w 2720340"/>
              <a:gd name="connsiteY4" fmla="*/ 1905000 h 1950720"/>
              <a:gd name="connsiteX5" fmla="*/ 243840 w 2720340"/>
              <a:gd name="connsiteY5" fmla="*/ 1889760 h 1950720"/>
              <a:gd name="connsiteX6" fmla="*/ 0 w 2720340"/>
              <a:gd name="connsiteY6" fmla="*/ 1950720 h 1950720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701040 w 2720340"/>
              <a:gd name="connsiteY3" fmla="*/ 1676400 h 1944216"/>
              <a:gd name="connsiteX4" fmla="*/ 487680 w 2720340"/>
              <a:gd name="connsiteY4" fmla="*/ 1905000 h 1944216"/>
              <a:gd name="connsiteX5" fmla="*/ 243840 w 2720340"/>
              <a:gd name="connsiteY5" fmla="*/ 1889760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701040 w 2720340"/>
              <a:gd name="connsiteY3" fmla="*/ 1676400 h 1944216"/>
              <a:gd name="connsiteX4" fmla="*/ 487680 w 2720340"/>
              <a:gd name="connsiteY4" fmla="*/ 1905000 h 1944216"/>
              <a:gd name="connsiteX5" fmla="*/ 243840 w 2720340"/>
              <a:gd name="connsiteY5" fmla="*/ 1889760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701040 w 2720340"/>
              <a:gd name="connsiteY3" fmla="*/ 1676400 h 1944216"/>
              <a:gd name="connsiteX4" fmla="*/ 487680 w 2720340"/>
              <a:gd name="connsiteY4" fmla="*/ 1905000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701040 w 2720340"/>
              <a:gd name="connsiteY3" fmla="*/ 1676400 h 1944216"/>
              <a:gd name="connsiteX4" fmla="*/ 288032 w 2720340"/>
              <a:gd name="connsiteY4" fmla="*/ 1656184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1607820 w 2720340"/>
              <a:gd name="connsiteY2" fmla="*/ 1150620 h 1944216"/>
              <a:gd name="connsiteX3" fmla="*/ 576064 w 2720340"/>
              <a:gd name="connsiteY3" fmla="*/ 1584176 h 1944216"/>
              <a:gd name="connsiteX4" fmla="*/ 288032 w 2720340"/>
              <a:gd name="connsiteY4" fmla="*/ 1656184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2293620 w 2720340"/>
              <a:gd name="connsiteY1" fmla="*/ 579120 h 1944216"/>
              <a:gd name="connsiteX2" fmla="*/ 576064 w 2720340"/>
              <a:gd name="connsiteY2" fmla="*/ 1296144 h 1944216"/>
              <a:gd name="connsiteX3" fmla="*/ 576064 w 2720340"/>
              <a:gd name="connsiteY3" fmla="*/ 1584176 h 1944216"/>
              <a:gd name="connsiteX4" fmla="*/ 288032 w 2720340"/>
              <a:gd name="connsiteY4" fmla="*/ 1656184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576064 w 2720340"/>
              <a:gd name="connsiteY1" fmla="*/ 1080120 h 1944216"/>
              <a:gd name="connsiteX2" fmla="*/ 576064 w 2720340"/>
              <a:gd name="connsiteY2" fmla="*/ 1296144 h 1944216"/>
              <a:gd name="connsiteX3" fmla="*/ 576064 w 2720340"/>
              <a:gd name="connsiteY3" fmla="*/ 1584176 h 1944216"/>
              <a:gd name="connsiteX4" fmla="*/ 288032 w 2720340"/>
              <a:gd name="connsiteY4" fmla="*/ 1656184 h 1944216"/>
              <a:gd name="connsiteX5" fmla="*/ 216024 w 2720340"/>
              <a:gd name="connsiteY5" fmla="*/ 1872208 h 1944216"/>
              <a:gd name="connsiteX6" fmla="*/ 0 w 2720340"/>
              <a:gd name="connsiteY6" fmla="*/ 1944216 h 1944216"/>
              <a:gd name="connsiteX0" fmla="*/ 2720340 w 2720340"/>
              <a:gd name="connsiteY0" fmla="*/ 0 h 1944216"/>
              <a:gd name="connsiteX1" fmla="*/ 504056 w 2720340"/>
              <a:gd name="connsiteY1" fmla="*/ 864096 h 1944216"/>
              <a:gd name="connsiteX2" fmla="*/ 576064 w 2720340"/>
              <a:gd name="connsiteY2" fmla="*/ 1080120 h 1944216"/>
              <a:gd name="connsiteX3" fmla="*/ 576064 w 2720340"/>
              <a:gd name="connsiteY3" fmla="*/ 1296144 h 1944216"/>
              <a:gd name="connsiteX4" fmla="*/ 576064 w 2720340"/>
              <a:gd name="connsiteY4" fmla="*/ 1584176 h 1944216"/>
              <a:gd name="connsiteX5" fmla="*/ 288032 w 2720340"/>
              <a:gd name="connsiteY5" fmla="*/ 1656184 h 1944216"/>
              <a:gd name="connsiteX6" fmla="*/ 216024 w 2720340"/>
              <a:gd name="connsiteY6" fmla="*/ 1872208 h 1944216"/>
              <a:gd name="connsiteX7" fmla="*/ 0 w 2720340"/>
              <a:gd name="connsiteY7" fmla="*/ 1944216 h 1944216"/>
              <a:gd name="connsiteX0" fmla="*/ 504056 w 576064"/>
              <a:gd name="connsiteY0" fmla="*/ 0 h 1080120"/>
              <a:gd name="connsiteX1" fmla="*/ 576064 w 576064"/>
              <a:gd name="connsiteY1" fmla="*/ 216024 h 1080120"/>
              <a:gd name="connsiteX2" fmla="*/ 576064 w 576064"/>
              <a:gd name="connsiteY2" fmla="*/ 432048 h 1080120"/>
              <a:gd name="connsiteX3" fmla="*/ 576064 w 576064"/>
              <a:gd name="connsiteY3" fmla="*/ 720080 h 1080120"/>
              <a:gd name="connsiteX4" fmla="*/ 288032 w 576064"/>
              <a:gd name="connsiteY4" fmla="*/ 792088 h 1080120"/>
              <a:gd name="connsiteX5" fmla="*/ 216024 w 576064"/>
              <a:gd name="connsiteY5" fmla="*/ 1008112 h 1080120"/>
              <a:gd name="connsiteX6" fmla="*/ 0 w 576064"/>
              <a:gd name="connsiteY6" fmla="*/ 1080120 h 1080120"/>
              <a:gd name="connsiteX0" fmla="*/ 504056 w 855712"/>
              <a:gd name="connsiteY0" fmla="*/ 0 h 1080120"/>
              <a:gd name="connsiteX1" fmla="*/ 855712 w 855712"/>
              <a:gd name="connsiteY1" fmla="*/ 711696 h 1080120"/>
              <a:gd name="connsiteX2" fmla="*/ 576064 w 855712"/>
              <a:gd name="connsiteY2" fmla="*/ 216024 h 1080120"/>
              <a:gd name="connsiteX3" fmla="*/ 576064 w 855712"/>
              <a:gd name="connsiteY3" fmla="*/ 432048 h 1080120"/>
              <a:gd name="connsiteX4" fmla="*/ 576064 w 855712"/>
              <a:gd name="connsiteY4" fmla="*/ 720080 h 1080120"/>
              <a:gd name="connsiteX5" fmla="*/ 288032 w 855712"/>
              <a:gd name="connsiteY5" fmla="*/ 792088 h 1080120"/>
              <a:gd name="connsiteX6" fmla="*/ 216024 w 855712"/>
              <a:gd name="connsiteY6" fmla="*/ 1008112 h 1080120"/>
              <a:gd name="connsiteX7" fmla="*/ 0 w 855712"/>
              <a:gd name="connsiteY7" fmla="*/ 1080120 h 1080120"/>
              <a:gd name="connsiteX0" fmla="*/ 855712 w 855712"/>
              <a:gd name="connsiteY0" fmla="*/ 495672 h 864096"/>
              <a:gd name="connsiteX1" fmla="*/ 576064 w 855712"/>
              <a:gd name="connsiteY1" fmla="*/ 0 h 864096"/>
              <a:gd name="connsiteX2" fmla="*/ 576064 w 855712"/>
              <a:gd name="connsiteY2" fmla="*/ 216024 h 864096"/>
              <a:gd name="connsiteX3" fmla="*/ 576064 w 855712"/>
              <a:gd name="connsiteY3" fmla="*/ 504056 h 864096"/>
              <a:gd name="connsiteX4" fmla="*/ 288032 w 855712"/>
              <a:gd name="connsiteY4" fmla="*/ 576064 h 864096"/>
              <a:gd name="connsiteX5" fmla="*/ 216024 w 855712"/>
              <a:gd name="connsiteY5" fmla="*/ 792088 h 864096"/>
              <a:gd name="connsiteX6" fmla="*/ 0 w 855712"/>
              <a:gd name="connsiteY6" fmla="*/ 864096 h 864096"/>
              <a:gd name="connsiteX0" fmla="*/ 855712 w 855712"/>
              <a:gd name="connsiteY0" fmla="*/ 279648 h 648072"/>
              <a:gd name="connsiteX1" fmla="*/ 639688 w 855712"/>
              <a:gd name="connsiteY1" fmla="*/ 135632 h 648072"/>
              <a:gd name="connsiteX2" fmla="*/ 576064 w 855712"/>
              <a:gd name="connsiteY2" fmla="*/ 0 h 648072"/>
              <a:gd name="connsiteX3" fmla="*/ 576064 w 855712"/>
              <a:gd name="connsiteY3" fmla="*/ 288032 h 648072"/>
              <a:gd name="connsiteX4" fmla="*/ 288032 w 855712"/>
              <a:gd name="connsiteY4" fmla="*/ 360040 h 648072"/>
              <a:gd name="connsiteX5" fmla="*/ 216024 w 855712"/>
              <a:gd name="connsiteY5" fmla="*/ 576064 h 648072"/>
              <a:gd name="connsiteX6" fmla="*/ 0 w 855712"/>
              <a:gd name="connsiteY6" fmla="*/ 648072 h 648072"/>
              <a:gd name="connsiteX0" fmla="*/ 855712 w 855712"/>
              <a:gd name="connsiteY0" fmla="*/ 207640 h 648072"/>
              <a:gd name="connsiteX1" fmla="*/ 639688 w 855712"/>
              <a:gd name="connsiteY1" fmla="*/ 135632 h 648072"/>
              <a:gd name="connsiteX2" fmla="*/ 576064 w 855712"/>
              <a:gd name="connsiteY2" fmla="*/ 0 h 648072"/>
              <a:gd name="connsiteX3" fmla="*/ 576064 w 855712"/>
              <a:gd name="connsiteY3" fmla="*/ 288032 h 648072"/>
              <a:gd name="connsiteX4" fmla="*/ 288032 w 855712"/>
              <a:gd name="connsiteY4" fmla="*/ 360040 h 648072"/>
              <a:gd name="connsiteX5" fmla="*/ 216024 w 855712"/>
              <a:gd name="connsiteY5" fmla="*/ 576064 h 648072"/>
              <a:gd name="connsiteX6" fmla="*/ 0 w 855712"/>
              <a:gd name="connsiteY6" fmla="*/ 648072 h 648072"/>
              <a:gd name="connsiteX0" fmla="*/ 855712 w 855712"/>
              <a:gd name="connsiteY0" fmla="*/ 72008 h 512440"/>
              <a:gd name="connsiteX1" fmla="*/ 639688 w 855712"/>
              <a:gd name="connsiteY1" fmla="*/ 0 h 512440"/>
              <a:gd name="connsiteX2" fmla="*/ 423664 w 855712"/>
              <a:gd name="connsiteY2" fmla="*/ 0 h 512440"/>
              <a:gd name="connsiteX3" fmla="*/ 576064 w 855712"/>
              <a:gd name="connsiteY3" fmla="*/ 152400 h 512440"/>
              <a:gd name="connsiteX4" fmla="*/ 288032 w 855712"/>
              <a:gd name="connsiteY4" fmla="*/ 224408 h 512440"/>
              <a:gd name="connsiteX5" fmla="*/ 216024 w 855712"/>
              <a:gd name="connsiteY5" fmla="*/ 440432 h 512440"/>
              <a:gd name="connsiteX6" fmla="*/ 0 w 855712"/>
              <a:gd name="connsiteY6" fmla="*/ 512440 h 512440"/>
              <a:gd name="connsiteX0" fmla="*/ 855712 w 855712"/>
              <a:gd name="connsiteY0" fmla="*/ 72008 h 512440"/>
              <a:gd name="connsiteX1" fmla="*/ 639688 w 855712"/>
              <a:gd name="connsiteY1" fmla="*/ 0 h 512440"/>
              <a:gd name="connsiteX2" fmla="*/ 423664 w 855712"/>
              <a:gd name="connsiteY2" fmla="*/ 0 h 512440"/>
              <a:gd name="connsiteX3" fmla="*/ 288032 w 855712"/>
              <a:gd name="connsiteY3" fmla="*/ 224408 h 512440"/>
              <a:gd name="connsiteX4" fmla="*/ 216024 w 855712"/>
              <a:gd name="connsiteY4" fmla="*/ 440432 h 512440"/>
              <a:gd name="connsiteX5" fmla="*/ 0 w 855712"/>
              <a:gd name="connsiteY5" fmla="*/ 512440 h 512440"/>
              <a:gd name="connsiteX0" fmla="*/ 855712 w 855712"/>
              <a:gd name="connsiteY0" fmla="*/ 72008 h 512440"/>
              <a:gd name="connsiteX1" fmla="*/ 639688 w 855712"/>
              <a:gd name="connsiteY1" fmla="*/ 0 h 512440"/>
              <a:gd name="connsiteX2" fmla="*/ 423664 w 855712"/>
              <a:gd name="connsiteY2" fmla="*/ 0 h 512440"/>
              <a:gd name="connsiteX3" fmla="*/ 216024 w 855712"/>
              <a:gd name="connsiteY3" fmla="*/ 440432 h 512440"/>
              <a:gd name="connsiteX4" fmla="*/ 0 w 855712"/>
              <a:gd name="connsiteY4" fmla="*/ 512440 h 512440"/>
              <a:gd name="connsiteX0" fmla="*/ 855712 w 855712"/>
              <a:gd name="connsiteY0" fmla="*/ 72008 h 512440"/>
              <a:gd name="connsiteX1" fmla="*/ 639688 w 855712"/>
              <a:gd name="connsiteY1" fmla="*/ 0 h 512440"/>
              <a:gd name="connsiteX2" fmla="*/ 423664 w 855712"/>
              <a:gd name="connsiteY2" fmla="*/ 0 h 512440"/>
              <a:gd name="connsiteX3" fmla="*/ 0 w 855712"/>
              <a:gd name="connsiteY3" fmla="*/ 512440 h 512440"/>
              <a:gd name="connsiteX0" fmla="*/ 432048 w 432048"/>
              <a:gd name="connsiteY0" fmla="*/ 72008 h 72008"/>
              <a:gd name="connsiteX1" fmla="*/ 216024 w 432048"/>
              <a:gd name="connsiteY1" fmla="*/ 0 h 72008"/>
              <a:gd name="connsiteX2" fmla="*/ 0 w 432048"/>
              <a:gd name="connsiteY2" fmla="*/ 0 h 72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" h="72008">
                <a:moveTo>
                  <a:pt x="432048" y="72008"/>
                </a:moveTo>
                <a:lnTo>
                  <a:pt x="216024" y="0"/>
                </a:lnTo>
                <a:lnTo>
                  <a:pt x="0" y="0"/>
                </a:lnTo>
              </a:path>
            </a:pathLst>
          </a:custGeom>
          <a:ln w="28575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8" name="フリーフォーム 107"/>
          <p:cNvSpPr/>
          <p:nvPr/>
        </p:nvSpPr>
        <p:spPr>
          <a:xfrm>
            <a:off x="2420938" y="5584825"/>
            <a:ext cx="792162" cy="1873250"/>
          </a:xfrm>
          <a:custGeom>
            <a:avLst/>
            <a:gdLst>
              <a:gd name="connsiteX0" fmla="*/ 2720340 w 2720340"/>
              <a:gd name="connsiteY0" fmla="*/ 0 h 1950720"/>
              <a:gd name="connsiteX1" fmla="*/ 2293620 w 2720340"/>
              <a:gd name="connsiteY1" fmla="*/ 579120 h 1950720"/>
              <a:gd name="connsiteX2" fmla="*/ 1607820 w 2720340"/>
              <a:gd name="connsiteY2" fmla="*/ 1150620 h 1950720"/>
              <a:gd name="connsiteX3" fmla="*/ 701040 w 2720340"/>
              <a:gd name="connsiteY3" fmla="*/ 1676400 h 1950720"/>
              <a:gd name="connsiteX4" fmla="*/ 487680 w 2720340"/>
              <a:gd name="connsiteY4" fmla="*/ 1905000 h 1950720"/>
              <a:gd name="connsiteX5" fmla="*/ 243840 w 2720340"/>
              <a:gd name="connsiteY5" fmla="*/ 1889760 h 1950720"/>
              <a:gd name="connsiteX6" fmla="*/ 0 w 2720340"/>
              <a:gd name="connsiteY6" fmla="*/ 1950720 h 1950720"/>
              <a:gd name="connsiteX0" fmla="*/ 2476500 w 2476500"/>
              <a:gd name="connsiteY0" fmla="*/ 0 h 2232248"/>
              <a:gd name="connsiteX1" fmla="*/ 2049780 w 2476500"/>
              <a:gd name="connsiteY1" fmla="*/ 579120 h 2232248"/>
              <a:gd name="connsiteX2" fmla="*/ 1363980 w 2476500"/>
              <a:gd name="connsiteY2" fmla="*/ 1150620 h 2232248"/>
              <a:gd name="connsiteX3" fmla="*/ 457200 w 2476500"/>
              <a:gd name="connsiteY3" fmla="*/ 1676400 h 2232248"/>
              <a:gd name="connsiteX4" fmla="*/ 243840 w 2476500"/>
              <a:gd name="connsiteY4" fmla="*/ 1905000 h 2232248"/>
              <a:gd name="connsiteX5" fmla="*/ 0 w 2476500"/>
              <a:gd name="connsiteY5" fmla="*/ 1889760 h 2232248"/>
              <a:gd name="connsiteX6" fmla="*/ 260216 w 2476500"/>
              <a:gd name="connsiteY6" fmla="*/ 2232248 h 2232248"/>
              <a:gd name="connsiteX0" fmla="*/ 2232660 w 2232660"/>
              <a:gd name="connsiteY0" fmla="*/ 0 h 2232248"/>
              <a:gd name="connsiteX1" fmla="*/ 1805940 w 2232660"/>
              <a:gd name="connsiteY1" fmla="*/ 579120 h 2232248"/>
              <a:gd name="connsiteX2" fmla="*/ 1120140 w 2232660"/>
              <a:gd name="connsiteY2" fmla="*/ 1150620 h 2232248"/>
              <a:gd name="connsiteX3" fmla="*/ 213360 w 2232660"/>
              <a:gd name="connsiteY3" fmla="*/ 1676400 h 2232248"/>
              <a:gd name="connsiteX4" fmla="*/ 0 w 2232660"/>
              <a:gd name="connsiteY4" fmla="*/ 1905000 h 2232248"/>
              <a:gd name="connsiteX5" fmla="*/ 880472 w 2232660"/>
              <a:gd name="connsiteY5" fmla="*/ 1728192 h 2232248"/>
              <a:gd name="connsiteX6" fmla="*/ 16376 w 2232660"/>
              <a:gd name="connsiteY6" fmla="*/ 2232248 h 2232248"/>
              <a:gd name="connsiteX0" fmla="*/ 2216284 w 2216284"/>
              <a:gd name="connsiteY0" fmla="*/ 0 h 2232248"/>
              <a:gd name="connsiteX1" fmla="*/ 1789564 w 2216284"/>
              <a:gd name="connsiteY1" fmla="*/ 579120 h 2232248"/>
              <a:gd name="connsiteX2" fmla="*/ 1103764 w 2216284"/>
              <a:gd name="connsiteY2" fmla="*/ 1150620 h 2232248"/>
              <a:gd name="connsiteX3" fmla="*/ 196984 w 2216284"/>
              <a:gd name="connsiteY3" fmla="*/ 1676400 h 2232248"/>
              <a:gd name="connsiteX4" fmla="*/ 720080 w 2216284"/>
              <a:gd name="connsiteY4" fmla="*/ 936104 h 2232248"/>
              <a:gd name="connsiteX5" fmla="*/ 864096 w 2216284"/>
              <a:gd name="connsiteY5" fmla="*/ 1728192 h 2232248"/>
              <a:gd name="connsiteX6" fmla="*/ 0 w 2216284"/>
              <a:gd name="connsiteY6" fmla="*/ 2232248 h 2232248"/>
              <a:gd name="connsiteX0" fmla="*/ 2216284 w 2216284"/>
              <a:gd name="connsiteY0" fmla="*/ 0 h 2232248"/>
              <a:gd name="connsiteX1" fmla="*/ 1789564 w 2216284"/>
              <a:gd name="connsiteY1" fmla="*/ 579120 h 2232248"/>
              <a:gd name="connsiteX2" fmla="*/ 1103764 w 2216284"/>
              <a:gd name="connsiteY2" fmla="*/ 1150620 h 2232248"/>
              <a:gd name="connsiteX3" fmla="*/ 196984 w 2216284"/>
              <a:gd name="connsiteY3" fmla="*/ 1676400 h 2232248"/>
              <a:gd name="connsiteX4" fmla="*/ 720080 w 2216284"/>
              <a:gd name="connsiteY4" fmla="*/ 936104 h 2232248"/>
              <a:gd name="connsiteX5" fmla="*/ 864096 w 2216284"/>
              <a:gd name="connsiteY5" fmla="*/ 1728192 h 2232248"/>
              <a:gd name="connsiteX6" fmla="*/ 0 w 2216284"/>
              <a:gd name="connsiteY6" fmla="*/ 2232248 h 2232248"/>
              <a:gd name="connsiteX0" fmla="*/ 2216284 w 2216284"/>
              <a:gd name="connsiteY0" fmla="*/ 0 h 2232248"/>
              <a:gd name="connsiteX1" fmla="*/ 1789564 w 2216284"/>
              <a:gd name="connsiteY1" fmla="*/ 579120 h 2232248"/>
              <a:gd name="connsiteX2" fmla="*/ 1103764 w 2216284"/>
              <a:gd name="connsiteY2" fmla="*/ 1150620 h 2232248"/>
              <a:gd name="connsiteX3" fmla="*/ 196984 w 2216284"/>
              <a:gd name="connsiteY3" fmla="*/ 1676400 h 2232248"/>
              <a:gd name="connsiteX4" fmla="*/ 720080 w 2216284"/>
              <a:gd name="connsiteY4" fmla="*/ 936104 h 2232248"/>
              <a:gd name="connsiteX5" fmla="*/ 864096 w 2216284"/>
              <a:gd name="connsiteY5" fmla="*/ 1728192 h 2232248"/>
              <a:gd name="connsiteX6" fmla="*/ 0 w 2216284"/>
              <a:gd name="connsiteY6" fmla="*/ 2232248 h 2232248"/>
              <a:gd name="connsiteX0" fmla="*/ 2216284 w 2216284"/>
              <a:gd name="connsiteY0" fmla="*/ 0 h 2232248"/>
              <a:gd name="connsiteX1" fmla="*/ 1789564 w 2216284"/>
              <a:gd name="connsiteY1" fmla="*/ 579120 h 2232248"/>
              <a:gd name="connsiteX2" fmla="*/ 1103764 w 2216284"/>
              <a:gd name="connsiteY2" fmla="*/ 1150620 h 2232248"/>
              <a:gd name="connsiteX3" fmla="*/ 504056 w 2216284"/>
              <a:gd name="connsiteY3" fmla="*/ 360040 h 2232248"/>
              <a:gd name="connsiteX4" fmla="*/ 720080 w 2216284"/>
              <a:gd name="connsiteY4" fmla="*/ 936104 h 2232248"/>
              <a:gd name="connsiteX5" fmla="*/ 864096 w 2216284"/>
              <a:gd name="connsiteY5" fmla="*/ 1728192 h 2232248"/>
              <a:gd name="connsiteX6" fmla="*/ 0 w 2216284"/>
              <a:gd name="connsiteY6" fmla="*/ 2232248 h 2232248"/>
              <a:gd name="connsiteX0" fmla="*/ 2216284 w 2216284"/>
              <a:gd name="connsiteY0" fmla="*/ 0 h 2232248"/>
              <a:gd name="connsiteX1" fmla="*/ 1789564 w 2216284"/>
              <a:gd name="connsiteY1" fmla="*/ 579120 h 2232248"/>
              <a:gd name="connsiteX2" fmla="*/ 504056 w 2216284"/>
              <a:gd name="connsiteY2" fmla="*/ 360040 h 2232248"/>
              <a:gd name="connsiteX3" fmla="*/ 720080 w 2216284"/>
              <a:gd name="connsiteY3" fmla="*/ 936104 h 2232248"/>
              <a:gd name="connsiteX4" fmla="*/ 864096 w 2216284"/>
              <a:gd name="connsiteY4" fmla="*/ 1728192 h 2232248"/>
              <a:gd name="connsiteX5" fmla="*/ 0 w 2216284"/>
              <a:gd name="connsiteY5" fmla="*/ 2232248 h 2232248"/>
              <a:gd name="connsiteX0" fmla="*/ 2216284 w 2216284"/>
              <a:gd name="connsiteY0" fmla="*/ 0 h 2232248"/>
              <a:gd name="connsiteX1" fmla="*/ 504056 w 2216284"/>
              <a:gd name="connsiteY1" fmla="*/ 360040 h 2232248"/>
              <a:gd name="connsiteX2" fmla="*/ 720080 w 2216284"/>
              <a:gd name="connsiteY2" fmla="*/ 936104 h 2232248"/>
              <a:gd name="connsiteX3" fmla="*/ 864096 w 2216284"/>
              <a:gd name="connsiteY3" fmla="*/ 1728192 h 2232248"/>
              <a:gd name="connsiteX4" fmla="*/ 0 w 2216284"/>
              <a:gd name="connsiteY4" fmla="*/ 2232248 h 2232248"/>
              <a:gd name="connsiteX0" fmla="*/ 504056 w 864096"/>
              <a:gd name="connsiteY0" fmla="*/ 0 h 1872208"/>
              <a:gd name="connsiteX1" fmla="*/ 720080 w 864096"/>
              <a:gd name="connsiteY1" fmla="*/ 576064 h 1872208"/>
              <a:gd name="connsiteX2" fmla="*/ 864096 w 864096"/>
              <a:gd name="connsiteY2" fmla="*/ 1368152 h 1872208"/>
              <a:gd name="connsiteX3" fmla="*/ 0 w 864096"/>
              <a:gd name="connsiteY3" fmla="*/ 1872208 h 1872208"/>
              <a:gd name="connsiteX0" fmla="*/ 504056 w 792088"/>
              <a:gd name="connsiteY0" fmla="*/ 0 h 1872208"/>
              <a:gd name="connsiteX1" fmla="*/ 720080 w 792088"/>
              <a:gd name="connsiteY1" fmla="*/ 576064 h 1872208"/>
              <a:gd name="connsiteX2" fmla="*/ 792088 w 792088"/>
              <a:gd name="connsiteY2" fmla="*/ 1368152 h 1872208"/>
              <a:gd name="connsiteX3" fmla="*/ 0 w 792088"/>
              <a:gd name="connsiteY3" fmla="*/ 1872208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088" h="1872208">
                <a:moveTo>
                  <a:pt x="504056" y="0"/>
                </a:moveTo>
                <a:lnTo>
                  <a:pt x="720080" y="576064"/>
                </a:lnTo>
                <a:lnTo>
                  <a:pt x="792088" y="1368152"/>
                </a:lnTo>
                <a:lnTo>
                  <a:pt x="0" y="1872208"/>
                </a:lnTo>
              </a:path>
            </a:pathLst>
          </a:cu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9" name="直線コネクタ 108"/>
          <p:cNvCxnSpPr>
            <a:stCxn id="89" idx="2"/>
            <a:endCxn id="169" idx="1"/>
          </p:cNvCxnSpPr>
          <p:nvPr/>
        </p:nvCxnSpPr>
        <p:spPr>
          <a:xfrm>
            <a:off x="1340967" y="7055271"/>
            <a:ext cx="441013" cy="61339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フリーフォーム 109"/>
          <p:cNvSpPr/>
          <p:nvPr/>
        </p:nvSpPr>
        <p:spPr>
          <a:xfrm>
            <a:off x="2529840" y="3115945"/>
            <a:ext cx="723900" cy="2171700"/>
          </a:xfrm>
          <a:custGeom>
            <a:avLst/>
            <a:gdLst>
              <a:gd name="connsiteX0" fmla="*/ 373380 w 723900"/>
              <a:gd name="connsiteY0" fmla="*/ 2171700 h 2171700"/>
              <a:gd name="connsiteX1" fmla="*/ 411480 w 723900"/>
              <a:gd name="connsiteY1" fmla="*/ 1744980 h 2171700"/>
              <a:gd name="connsiteX2" fmla="*/ 457200 w 723900"/>
              <a:gd name="connsiteY2" fmla="*/ 1264920 h 2171700"/>
              <a:gd name="connsiteX3" fmla="*/ 716280 w 723900"/>
              <a:gd name="connsiteY3" fmla="*/ 937260 h 2171700"/>
              <a:gd name="connsiteX4" fmla="*/ 655320 w 723900"/>
              <a:gd name="connsiteY4" fmla="*/ 777240 h 2171700"/>
              <a:gd name="connsiteX5" fmla="*/ 693420 w 723900"/>
              <a:gd name="connsiteY5" fmla="*/ 457200 h 2171700"/>
              <a:gd name="connsiteX6" fmla="*/ 723900 w 723900"/>
              <a:gd name="connsiteY6" fmla="*/ 266700 h 2171700"/>
              <a:gd name="connsiteX7" fmla="*/ 632460 w 723900"/>
              <a:gd name="connsiteY7" fmla="*/ 0 h 2171700"/>
              <a:gd name="connsiteX8" fmla="*/ 510540 w 723900"/>
              <a:gd name="connsiteY8" fmla="*/ 99060 h 2171700"/>
              <a:gd name="connsiteX9" fmla="*/ 403860 w 723900"/>
              <a:gd name="connsiteY9" fmla="*/ 106680 h 2171700"/>
              <a:gd name="connsiteX10" fmla="*/ 312420 w 723900"/>
              <a:gd name="connsiteY10" fmla="*/ 297180 h 2171700"/>
              <a:gd name="connsiteX11" fmla="*/ 213360 w 723900"/>
              <a:gd name="connsiteY11" fmla="*/ 403860 h 2171700"/>
              <a:gd name="connsiteX12" fmla="*/ 30480 w 723900"/>
              <a:gd name="connsiteY12" fmla="*/ 464820 h 2171700"/>
              <a:gd name="connsiteX13" fmla="*/ 0 w 723900"/>
              <a:gd name="connsiteY13" fmla="*/ 601980 h 217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3900" h="2171700">
                <a:moveTo>
                  <a:pt x="373380" y="2171700"/>
                </a:moveTo>
                <a:lnTo>
                  <a:pt x="411480" y="1744980"/>
                </a:lnTo>
                <a:lnTo>
                  <a:pt x="457200" y="1264920"/>
                </a:lnTo>
                <a:lnTo>
                  <a:pt x="716280" y="937260"/>
                </a:lnTo>
                <a:lnTo>
                  <a:pt x="655320" y="777240"/>
                </a:lnTo>
                <a:lnTo>
                  <a:pt x="693420" y="457200"/>
                </a:lnTo>
                <a:lnTo>
                  <a:pt x="723900" y="266700"/>
                </a:lnTo>
                <a:lnTo>
                  <a:pt x="632460" y="0"/>
                </a:lnTo>
                <a:lnTo>
                  <a:pt x="510540" y="99060"/>
                </a:lnTo>
                <a:lnTo>
                  <a:pt x="403860" y="106680"/>
                </a:lnTo>
                <a:lnTo>
                  <a:pt x="312420" y="297180"/>
                </a:lnTo>
                <a:lnTo>
                  <a:pt x="213360" y="403860"/>
                </a:lnTo>
                <a:lnTo>
                  <a:pt x="30480" y="464820"/>
                </a:lnTo>
                <a:lnTo>
                  <a:pt x="0" y="601980"/>
                </a:lnTo>
              </a:path>
            </a:pathLst>
          </a:custGeom>
          <a:ln w="28575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1" name="フリーフォーム 110"/>
          <p:cNvSpPr/>
          <p:nvPr/>
        </p:nvSpPr>
        <p:spPr>
          <a:xfrm>
            <a:off x="2522220" y="2064385"/>
            <a:ext cx="2049780" cy="1630680"/>
          </a:xfrm>
          <a:custGeom>
            <a:avLst/>
            <a:gdLst>
              <a:gd name="connsiteX0" fmla="*/ 0 w 2049780"/>
              <a:gd name="connsiteY0" fmla="*/ 1630680 h 1630680"/>
              <a:gd name="connsiteX1" fmla="*/ 7620 w 2049780"/>
              <a:gd name="connsiteY1" fmla="*/ 1501140 h 1630680"/>
              <a:gd name="connsiteX2" fmla="*/ 228600 w 2049780"/>
              <a:gd name="connsiteY2" fmla="*/ 1424940 h 1630680"/>
              <a:gd name="connsiteX3" fmla="*/ 304800 w 2049780"/>
              <a:gd name="connsiteY3" fmla="*/ 1356360 h 1630680"/>
              <a:gd name="connsiteX4" fmla="*/ 381000 w 2049780"/>
              <a:gd name="connsiteY4" fmla="*/ 1135380 h 1630680"/>
              <a:gd name="connsiteX5" fmla="*/ 495300 w 2049780"/>
              <a:gd name="connsiteY5" fmla="*/ 1120140 h 1630680"/>
              <a:gd name="connsiteX6" fmla="*/ 640080 w 2049780"/>
              <a:gd name="connsiteY6" fmla="*/ 1028700 h 1630680"/>
              <a:gd name="connsiteX7" fmla="*/ 685800 w 2049780"/>
              <a:gd name="connsiteY7" fmla="*/ 807720 h 1630680"/>
              <a:gd name="connsiteX8" fmla="*/ 784860 w 2049780"/>
              <a:gd name="connsiteY8" fmla="*/ 601980 h 1630680"/>
              <a:gd name="connsiteX9" fmla="*/ 1089660 w 2049780"/>
              <a:gd name="connsiteY9" fmla="*/ 662940 h 1630680"/>
              <a:gd name="connsiteX10" fmla="*/ 1417320 w 2049780"/>
              <a:gd name="connsiteY10" fmla="*/ 822960 h 1630680"/>
              <a:gd name="connsiteX11" fmla="*/ 1691640 w 2049780"/>
              <a:gd name="connsiteY11" fmla="*/ 670560 h 1630680"/>
              <a:gd name="connsiteX12" fmla="*/ 1798320 w 2049780"/>
              <a:gd name="connsiteY12" fmla="*/ 556260 h 1630680"/>
              <a:gd name="connsiteX13" fmla="*/ 1851660 w 2049780"/>
              <a:gd name="connsiteY13" fmla="*/ 434340 h 1630680"/>
              <a:gd name="connsiteX14" fmla="*/ 2011680 w 2049780"/>
              <a:gd name="connsiteY14" fmla="*/ 381000 h 1630680"/>
              <a:gd name="connsiteX15" fmla="*/ 2042160 w 2049780"/>
              <a:gd name="connsiteY15" fmla="*/ 198120 h 1630680"/>
              <a:gd name="connsiteX16" fmla="*/ 2049780 w 2049780"/>
              <a:gd name="connsiteY16" fmla="*/ 0 h 1630680"/>
              <a:gd name="connsiteX17" fmla="*/ 2049780 w 2049780"/>
              <a:gd name="connsiteY17" fmla="*/ 0 h 1630680"/>
              <a:gd name="connsiteX18" fmla="*/ 2049780 w 2049780"/>
              <a:gd name="connsiteY18" fmla="*/ 15240 h 163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49780" h="1630680">
                <a:moveTo>
                  <a:pt x="0" y="1630680"/>
                </a:moveTo>
                <a:lnTo>
                  <a:pt x="7620" y="1501140"/>
                </a:lnTo>
                <a:lnTo>
                  <a:pt x="228600" y="1424940"/>
                </a:lnTo>
                <a:lnTo>
                  <a:pt x="304800" y="1356360"/>
                </a:lnTo>
                <a:lnTo>
                  <a:pt x="381000" y="1135380"/>
                </a:lnTo>
                <a:lnTo>
                  <a:pt x="495300" y="1120140"/>
                </a:lnTo>
                <a:lnTo>
                  <a:pt x="640080" y="1028700"/>
                </a:lnTo>
                <a:lnTo>
                  <a:pt x="685800" y="807720"/>
                </a:lnTo>
                <a:lnTo>
                  <a:pt x="784860" y="601980"/>
                </a:lnTo>
                <a:lnTo>
                  <a:pt x="1089660" y="662940"/>
                </a:lnTo>
                <a:lnTo>
                  <a:pt x="1417320" y="822960"/>
                </a:lnTo>
                <a:lnTo>
                  <a:pt x="1691640" y="670560"/>
                </a:lnTo>
                <a:lnTo>
                  <a:pt x="1798320" y="556260"/>
                </a:lnTo>
                <a:lnTo>
                  <a:pt x="1851660" y="434340"/>
                </a:lnTo>
                <a:lnTo>
                  <a:pt x="2011680" y="381000"/>
                </a:lnTo>
                <a:lnTo>
                  <a:pt x="2042160" y="198120"/>
                </a:lnTo>
                <a:lnTo>
                  <a:pt x="2049780" y="0"/>
                </a:lnTo>
                <a:lnTo>
                  <a:pt x="2049780" y="0"/>
                </a:lnTo>
                <a:lnTo>
                  <a:pt x="2049780" y="15240"/>
                </a:lnTo>
              </a:path>
            </a:pathLst>
          </a:custGeom>
          <a:ln w="28575">
            <a:solidFill>
              <a:srgbClr val="00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2" name="フリーフォーム 111"/>
          <p:cNvSpPr/>
          <p:nvPr/>
        </p:nvSpPr>
        <p:spPr>
          <a:xfrm>
            <a:off x="4556760" y="2064385"/>
            <a:ext cx="266700" cy="167640"/>
          </a:xfrm>
          <a:custGeom>
            <a:avLst/>
            <a:gdLst>
              <a:gd name="connsiteX0" fmla="*/ 0 w 266700"/>
              <a:gd name="connsiteY0" fmla="*/ 167640 h 167640"/>
              <a:gd name="connsiteX1" fmla="*/ 121920 w 266700"/>
              <a:gd name="connsiteY1" fmla="*/ 106680 h 167640"/>
              <a:gd name="connsiteX2" fmla="*/ 121920 w 266700"/>
              <a:gd name="connsiteY2" fmla="*/ 106680 h 167640"/>
              <a:gd name="connsiteX3" fmla="*/ 213360 w 266700"/>
              <a:gd name="connsiteY3" fmla="*/ 121920 h 167640"/>
              <a:gd name="connsiteX4" fmla="*/ 266700 w 266700"/>
              <a:gd name="connsiteY4" fmla="*/ 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" h="167640">
                <a:moveTo>
                  <a:pt x="0" y="167640"/>
                </a:moveTo>
                <a:lnTo>
                  <a:pt x="121920" y="106680"/>
                </a:lnTo>
                <a:lnTo>
                  <a:pt x="121920" y="106680"/>
                </a:lnTo>
                <a:lnTo>
                  <a:pt x="213360" y="121920"/>
                </a:lnTo>
                <a:lnTo>
                  <a:pt x="266700" y="0"/>
                </a:lnTo>
              </a:path>
            </a:pathLst>
          </a:custGeom>
          <a:ln w="28575">
            <a:solidFill>
              <a:srgbClr val="00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3" name="フリーフォーム 112"/>
          <p:cNvSpPr/>
          <p:nvPr/>
        </p:nvSpPr>
        <p:spPr>
          <a:xfrm>
            <a:off x="185738" y="8094663"/>
            <a:ext cx="571500" cy="833437"/>
          </a:xfrm>
          <a:custGeom>
            <a:avLst/>
            <a:gdLst>
              <a:gd name="connsiteX0" fmla="*/ 0 w 1581150"/>
              <a:gd name="connsiteY0" fmla="*/ 1133475 h 1133475"/>
              <a:gd name="connsiteX1" fmla="*/ 176212 w 1581150"/>
              <a:gd name="connsiteY1" fmla="*/ 776288 h 1133475"/>
              <a:gd name="connsiteX2" fmla="*/ 381000 w 1581150"/>
              <a:gd name="connsiteY2" fmla="*/ 819150 h 1133475"/>
              <a:gd name="connsiteX3" fmla="*/ 571500 w 1581150"/>
              <a:gd name="connsiteY3" fmla="*/ 519113 h 1133475"/>
              <a:gd name="connsiteX4" fmla="*/ 533400 w 1581150"/>
              <a:gd name="connsiteY4" fmla="*/ 442913 h 1133475"/>
              <a:gd name="connsiteX5" fmla="*/ 523875 w 1581150"/>
              <a:gd name="connsiteY5" fmla="*/ 300038 h 1133475"/>
              <a:gd name="connsiteX6" fmla="*/ 852487 w 1581150"/>
              <a:gd name="connsiteY6" fmla="*/ 171450 h 1133475"/>
              <a:gd name="connsiteX7" fmla="*/ 1138237 w 1581150"/>
              <a:gd name="connsiteY7" fmla="*/ 66675 h 1133475"/>
              <a:gd name="connsiteX8" fmla="*/ 1443037 w 1581150"/>
              <a:gd name="connsiteY8" fmla="*/ 9525 h 1133475"/>
              <a:gd name="connsiteX9" fmla="*/ 1581150 w 1581150"/>
              <a:gd name="connsiteY9" fmla="*/ 0 h 1133475"/>
              <a:gd name="connsiteX0" fmla="*/ 0 w 1581150"/>
              <a:gd name="connsiteY0" fmla="*/ 1133475 h 1133475"/>
              <a:gd name="connsiteX1" fmla="*/ 176212 w 1581150"/>
              <a:gd name="connsiteY1" fmla="*/ 776288 h 1133475"/>
              <a:gd name="connsiteX2" fmla="*/ 381000 w 1581150"/>
              <a:gd name="connsiteY2" fmla="*/ 819150 h 1133475"/>
              <a:gd name="connsiteX3" fmla="*/ 571500 w 1581150"/>
              <a:gd name="connsiteY3" fmla="*/ 519113 h 1133475"/>
              <a:gd name="connsiteX4" fmla="*/ 533400 w 1581150"/>
              <a:gd name="connsiteY4" fmla="*/ 442913 h 1133475"/>
              <a:gd name="connsiteX5" fmla="*/ 523875 w 1581150"/>
              <a:gd name="connsiteY5" fmla="*/ 300038 h 1133475"/>
              <a:gd name="connsiteX6" fmla="*/ 852487 w 1581150"/>
              <a:gd name="connsiteY6" fmla="*/ 171450 h 1133475"/>
              <a:gd name="connsiteX7" fmla="*/ 1138237 w 1581150"/>
              <a:gd name="connsiteY7" fmla="*/ 66675 h 1133475"/>
              <a:gd name="connsiteX8" fmla="*/ 1581150 w 1581150"/>
              <a:gd name="connsiteY8" fmla="*/ 0 h 1133475"/>
              <a:gd name="connsiteX0" fmla="*/ 0 w 1581150"/>
              <a:gd name="connsiteY0" fmla="*/ 1133475 h 1133475"/>
              <a:gd name="connsiteX1" fmla="*/ 176212 w 1581150"/>
              <a:gd name="connsiteY1" fmla="*/ 776288 h 1133475"/>
              <a:gd name="connsiteX2" fmla="*/ 381000 w 1581150"/>
              <a:gd name="connsiteY2" fmla="*/ 819150 h 1133475"/>
              <a:gd name="connsiteX3" fmla="*/ 571500 w 1581150"/>
              <a:gd name="connsiteY3" fmla="*/ 519113 h 1133475"/>
              <a:gd name="connsiteX4" fmla="*/ 533400 w 1581150"/>
              <a:gd name="connsiteY4" fmla="*/ 442913 h 1133475"/>
              <a:gd name="connsiteX5" fmla="*/ 523875 w 1581150"/>
              <a:gd name="connsiteY5" fmla="*/ 300038 h 1133475"/>
              <a:gd name="connsiteX6" fmla="*/ 852487 w 1581150"/>
              <a:gd name="connsiteY6" fmla="*/ 171450 h 1133475"/>
              <a:gd name="connsiteX7" fmla="*/ 1581150 w 1581150"/>
              <a:gd name="connsiteY7" fmla="*/ 0 h 1133475"/>
              <a:gd name="connsiteX0" fmla="*/ 0 w 1581150"/>
              <a:gd name="connsiteY0" fmla="*/ 1133475 h 1133475"/>
              <a:gd name="connsiteX1" fmla="*/ 176212 w 1581150"/>
              <a:gd name="connsiteY1" fmla="*/ 776288 h 1133475"/>
              <a:gd name="connsiteX2" fmla="*/ 381000 w 1581150"/>
              <a:gd name="connsiteY2" fmla="*/ 819150 h 1133475"/>
              <a:gd name="connsiteX3" fmla="*/ 571500 w 1581150"/>
              <a:gd name="connsiteY3" fmla="*/ 519113 h 1133475"/>
              <a:gd name="connsiteX4" fmla="*/ 533400 w 1581150"/>
              <a:gd name="connsiteY4" fmla="*/ 442913 h 1133475"/>
              <a:gd name="connsiteX5" fmla="*/ 523875 w 1581150"/>
              <a:gd name="connsiteY5" fmla="*/ 300038 h 1133475"/>
              <a:gd name="connsiteX6" fmla="*/ 1581150 w 1581150"/>
              <a:gd name="connsiteY6" fmla="*/ 0 h 1133475"/>
              <a:gd name="connsiteX0" fmla="*/ 0 w 571500"/>
              <a:gd name="connsiteY0" fmla="*/ 833437 h 833437"/>
              <a:gd name="connsiteX1" fmla="*/ 176212 w 571500"/>
              <a:gd name="connsiteY1" fmla="*/ 476250 h 833437"/>
              <a:gd name="connsiteX2" fmla="*/ 381000 w 571500"/>
              <a:gd name="connsiteY2" fmla="*/ 519112 h 833437"/>
              <a:gd name="connsiteX3" fmla="*/ 571500 w 571500"/>
              <a:gd name="connsiteY3" fmla="*/ 219075 h 833437"/>
              <a:gd name="connsiteX4" fmla="*/ 533400 w 571500"/>
              <a:gd name="connsiteY4" fmla="*/ 142875 h 833437"/>
              <a:gd name="connsiteX5" fmla="*/ 523875 w 571500"/>
              <a:gd name="connsiteY5" fmla="*/ 0 h 83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1500" h="833437">
                <a:moveTo>
                  <a:pt x="0" y="833437"/>
                </a:moveTo>
                <a:lnTo>
                  <a:pt x="176212" y="476250"/>
                </a:lnTo>
                <a:lnTo>
                  <a:pt x="381000" y="519112"/>
                </a:lnTo>
                <a:lnTo>
                  <a:pt x="571500" y="219075"/>
                </a:lnTo>
                <a:lnTo>
                  <a:pt x="533400" y="142875"/>
                </a:lnTo>
                <a:lnTo>
                  <a:pt x="523875" y="0"/>
                </a:lnTo>
              </a:path>
            </a:pathLst>
          </a:custGeom>
          <a:ln w="2857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4" name="正方形/長方形 113"/>
          <p:cNvSpPr/>
          <p:nvPr/>
        </p:nvSpPr>
        <p:spPr bwMode="auto">
          <a:xfrm>
            <a:off x="72324" y="928375"/>
            <a:ext cx="2349500" cy="44566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5" name="直線コネクタ 114"/>
          <p:cNvCxnSpPr/>
          <p:nvPr/>
        </p:nvCxnSpPr>
        <p:spPr bwMode="auto">
          <a:xfrm>
            <a:off x="218374" y="1376049"/>
            <a:ext cx="4318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39"/>
          <p:cNvSpPr txBox="1">
            <a:spLocks noChangeArrowheads="1"/>
          </p:cNvSpPr>
          <p:nvPr/>
        </p:nvSpPr>
        <p:spPr bwMode="auto">
          <a:xfrm>
            <a:off x="720024" y="1231587"/>
            <a:ext cx="1742785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Calibri" pitchFamily="34" charset="0"/>
              </a:rPr>
              <a:t>ルートバス南北</a:t>
            </a:r>
            <a:r>
              <a:rPr lang="ja-JP" altLang="en-US" sz="1100" dirty="0" smtClean="0">
                <a:latin typeface="Calibri" pitchFamily="34" charset="0"/>
              </a:rPr>
              <a:t>線（新設）</a:t>
            </a:r>
            <a:endParaRPr lang="en-US" altLang="ja-JP" sz="1100" dirty="0">
              <a:latin typeface="Calibri" pitchFamily="34" charset="0"/>
            </a:endParaRPr>
          </a:p>
          <a:p>
            <a:r>
              <a:rPr lang="ja-JP" altLang="en-US" sz="900" dirty="0">
                <a:latin typeface="Calibri" pitchFamily="34" charset="0"/>
              </a:rPr>
              <a:t>（吉永駅～伊里中ＢＣ</a:t>
            </a:r>
            <a:endParaRPr lang="en-US" altLang="ja-JP" sz="900" dirty="0">
              <a:latin typeface="Calibri" pitchFamily="34" charset="0"/>
            </a:endParaRPr>
          </a:p>
          <a:p>
            <a:r>
              <a:rPr lang="ja-JP" altLang="en-US" sz="900" dirty="0">
                <a:latin typeface="Calibri" pitchFamily="34" charset="0"/>
              </a:rPr>
              <a:t>　　～伊里駅～マルナカ穂浪店）</a:t>
            </a:r>
          </a:p>
        </p:txBody>
      </p:sp>
      <p:cxnSp>
        <p:nvCxnSpPr>
          <p:cNvPr id="117" name="直線コネクタ 116"/>
          <p:cNvCxnSpPr/>
          <p:nvPr/>
        </p:nvCxnSpPr>
        <p:spPr bwMode="auto">
          <a:xfrm>
            <a:off x="218374" y="1838012"/>
            <a:ext cx="431800" cy="0"/>
          </a:xfrm>
          <a:prstGeom prst="line">
            <a:avLst/>
          </a:prstGeom>
          <a:ln w="7620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41"/>
          <p:cNvSpPr txBox="1">
            <a:spLocks noChangeArrowheads="1"/>
          </p:cNvSpPr>
          <p:nvPr/>
        </p:nvSpPr>
        <p:spPr bwMode="auto">
          <a:xfrm>
            <a:off x="720567" y="1708581"/>
            <a:ext cx="1667444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Calibri" pitchFamily="34" charset="0"/>
              </a:rPr>
              <a:t>ルートバス東西</a:t>
            </a:r>
            <a:r>
              <a:rPr lang="ja-JP" altLang="en-US" sz="1100" dirty="0" smtClean="0">
                <a:latin typeface="Calibri" pitchFamily="34" charset="0"/>
              </a:rPr>
              <a:t>線（新設）</a:t>
            </a:r>
            <a:endParaRPr lang="en-US" altLang="ja-JP" sz="1100" dirty="0">
              <a:latin typeface="Calibri" pitchFamily="34" charset="0"/>
            </a:endParaRPr>
          </a:p>
          <a:p>
            <a:r>
              <a:rPr lang="ja-JP" altLang="en-US" sz="900" dirty="0">
                <a:latin typeface="Calibri" pitchFamily="34" charset="0"/>
              </a:rPr>
              <a:t>（備前病院～伊部駅</a:t>
            </a:r>
            <a:endParaRPr lang="en-US" altLang="ja-JP" sz="900" dirty="0">
              <a:latin typeface="Calibri" pitchFamily="34" charset="0"/>
            </a:endParaRPr>
          </a:p>
          <a:p>
            <a:r>
              <a:rPr lang="ja-JP" altLang="en-US" sz="900" dirty="0">
                <a:latin typeface="Calibri" pitchFamily="34" charset="0"/>
              </a:rPr>
              <a:t>　～西片上～伊里中～三石）</a:t>
            </a:r>
          </a:p>
        </p:txBody>
      </p:sp>
      <p:cxnSp>
        <p:nvCxnSpPr>
          <p:cNvPr id="119" name="直線コネクタ 118"/>
          <p:cNvCxnSpPr/>
          <p:nvPr/>
        </p:nvCxnSpPr>
        <p:spPr bwMode="auto">
          <a:xfrm>
            <a:off x="218374" y="2287274"/>
            <a:ext cx="4318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テキスト ボックス 43"/>
          <p:cNvSpPr txBox="1">
            <a:spLocks noChangeArrowheads="1"/>
          </p:cNvSpPr>
          <p:nvPr/>
        </p:nvSpPr>
        <p:spPr bwMode="auto">
          <a:xfrm>
            <a:off x="720567" y="2179013"/>
            <a:ext cx="608019" cy="2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>
                <a:latin typeface="Calibri" pitchFamily="34" charset="0"/>
              </a:rPr>
              <a:t>日生線</a:t>
            </a:r>
            <a:endParaRPr lang="ja-JP" altLang="en-US" sz="900">
              <a:latin typeface="Calibri" pitchFamily="34" charset="0"/>
            </a:endParaRPr>
          </a:p>
        </p:txBody>
      </p:sp>
      <p:cxnSp>
        <p:nvCxnSpPr>
          <p:cNvPr id="121" name="直線コネクタ 120"/>
          <p:cNvCxnSpPr/>
          <p:nvPr/>
        </p:nvCxnSpPr>
        <p:spPr bwMode="auto">
          <a:xfrm>
            <a:off x="260964" y="3113228"/>
            <a:ext cx="431800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テキスト ボックス 45"/>
          <p:cNvSpPr txBox="1">
            <a:spLocks noChangeArrowheads="1"/>
          </p:cNvSpPr>
          <p:nvPr/>
        </p:nvSpPr>
        <p:spPr bwMode="auto">
          <a:xfrm>
            <a:off x="745032" y="2969063"/>
            <a:ext cx="749120" cy="2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Calibri" pitchFamily="34" charset="0"/>
              </a:rPr>
              <a:t>東鶴山線</a:t>
            </a:r>
            <a:endParaRPr lang="ja-JP" altLang="en-US" sz="900" dirty="0">
              <a:latin typeface="Calibri" pitchFamily="34" charset="0"/>
            </a:endParaRPr>
          </a:p>
        </p:txBody>
      </p:sp>
      <p:cxnSp>
        <p:nvCxnSpPr>
          <p:cNvPr id="123" name="直線コネクタ 122"/>
          <p:cNvCxnSpPr/>
          <p:nvPr/>
        </p:nvCxnSpPr>
        <p:spPr bwMode="auto">
          <a:xfrm>
            <a:off x="260964" y="3282448"/>
            <a:ext cx="43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テキスト ボックス 47"/>
          <p:cNvSpPr txBox="1">
            <a:spLocks noChangeArrowheads="1"/>
          </p:cNvSpPr>
          <p:nvPr/>
        </p:nvSpPr>
        <p:spPr bwMode="auto">
          <a:xfrm>
            <a:off x="745032" y="3138996"/>
            <a:ext cx="749120" cy="2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>
                <a:latin typeface="Calibri" pitchFamily="34" charset="0"/>
              </a:rPr>
              <a:t>八塔寺線</a:t>
            </a:r>
            <a:endParaRPr lang="ja-JP" altLang="en-US" sz="900">
              <a:latin typeface="Calibri" pitchFamily="34" charset="0"/>
            </a:endParaRPr>
          </a:p>
        </p:txBody>
      </p:sp>
      <p:cxnSp>
        <p:nvCxnSpPr>
          <p:cNvPr id="125" name="直線コネクタ 124"/>
          <p:cNvCxnSpPr/>
          <p:nvPr/>
        </p:nvCxnSpPr>
        <p:spPr bwMode="auto">
          <a:xfrm>
            <a:off x="260964" y="3786737"/>
            <a:ext cx="431800" cy="0"/>
          </a:xfrm>
          <a:prstGeom prst="line">
            <a:avLst/>
          </a:prstGeom>
          <a:ln w="28575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49"/>
          <p:cNvSpPr txBox="1">
            <a:spLocks noChangeArrowheads="1"/>
          </p:cNvSpPr>
          <p:nvPr/>
        </p:nvSpPr>
        <p:spPr bwMode="auto">
          <a:xfrm>
            <a:off x="745032" y="3642780"/>
            <a:ext cx="608019" cy="2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>
                <a:latin typeface="Calibri" pitchFamily="34" charset="0"/>
              </a:rPr>
              <a:t>福石線</a:t>
            </a:r>
            <a:endParaRPr lang="ja-JP" altLang="en-US" sz="900">
              <a:latin typeface="Calibri" pitchFamily="34" charset="0"/>
            </a:endParaRPr>
          </a:p>
        </p:txBody>
      </p:sp>
      <p:cxnSp>
        <p:nvCxnSpPr>
          <p:cNvPr id="127" name="直線コネクタ 126"/>
          <p:cNvCxnSpPr/>
          <p:nvPr/>
        </p:nvCxnSpPr>
        <p:spPr bwMode="auto">
          <a:xfrm>
            <a:off x="260964" y="3962759"/>
            <a:ext cx="431800" cy="0"/>
          </a:xfrm>
          <a:prstGeom prst="line">
            <a:avLst/>
          </a:prstGeom>
          <a:ln w="28575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テキスト ボックス 53"/>
          <p:cNvSpPr txBox="1">
            <a:spLocks noChangeArrowheads="1"/>
          </p:cNvSpPr>
          <p:nvPr/>
        </p:nvSpPr>
        <p:spPr bwMode="auto">
          <a:xfrm>
            <a:off x="745032" y="3819516"/>
            <a:ext cx="608019" cy="2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>
                <a:latin typeface="Calibri" pitchFamily="34" charset="0"/>
              </a:rPr>
              <a:t>三石線</a:t>
            </a:r>
            <a:endParaRPr lang="ja-JP" altLang="en-US" sz="900">
              <a:latin typeface="Calibri" pitchFamily="34" charset="0"/>
            </a:endParaRPr>
          </a:p>
        </p:txBody>
      </p:sp>
      <p:cxnSp>
        <p:nvCxnSpPr>
          <p:cNvPr id="129" name="直線コネクタ 128"/>
          <p:cNvCxnSpPr/>
          <p:nvPr/>
        </p:nvCxnSpPr>
        <p:spPr bwMode="auto">
          <a:xfrm>
            <a:off x="260964" y="4143247"/>
            <a:ext cx="431800" cy="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テキスト ボックス 77"/>
          <p:cNvSpPr txBox="1">
            <a:spLocks noChangeArrowheads="1"/>
          </p:cNvSpPr>
          <p:nvPr/>
        </p:nvSpPr>
        <p:spPr bwMode="auto">
          <a:xfrm>
            <a:off x="745032" y="3999970"/>
            <a:ext cx="608019" cy="2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>
                <a:latin typeface="Calibri" pitchFamily="34" charset="0"/>
              </a:rPr>
              <a:t>吉永線</a:t>
            </a:r>
            <a:endParaRPr lang="ja-JP" altLang="en-US" sz="900">
              <a:latin typeface="Calibri" pitchFamily="34" charset="0"/>
            </a:endParaRPr>
          </a:p>
        </p:txBody>
      </p:sp>
      <p:sp>
        <p:nvSpPr>
          <p:cNvPr id="131" name="テキスト ボックス 79"/>
          <p:cNvSpPr txBox="1">
            <a:spLocks noChangeArrowheads="1"/>
          </p:cNvSpPr>
          <p:nvPr/>
        </p:nvSpPr>
        <p:spPr bwMode="auto">
          <a:xfrm>
            <a:off x="117492" y="1011420"/>
            <a:ext cx="1108288" cy="27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>
                <a:latin typeface="Calibri" pitchFamily="34" charset="0"/>
              </a:rPr>
              <a:t>＜基幹路線＞</a:t>
            </a:r>
          </a:p>
        </p:txBody>
      </p:sp>
      <p:cxnSp>
        <p:nvCxnSpPr>
          <p:cNvPr id="132" name="直線コネクタ 131"/>
          <p:cNvCxnSpPr/>
          <p:nvPr/>
        </p:nvCxnSpPr>
        <p:spPr bwMode="auto">
          <a:xfrm>
            <a:off x="72324" y="2747946"/>
            <a:ext cx="23495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テキスト ボックス 83"/>
          <p:cNvSpPr txBox="1">
            <a:spLocks noChangeArrowheads="1"/>
          </p:cNvSpPr>
          <p:nvPr/>
        </p:nvSpPr>
        <p:spPr bwMode="auto">
          <a:xfrm>
            <a:off x="116960" y="2763853"/>
            <a:ext cx="800430" cy="27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Calibri" pitchFamily="34" charset="0"/>
              </a:rPr>
              <a:t>＜支線＞</a:t>
            </a:r>
          </a:p>
        </p:txBody>
      </p:sp>
      <p:cxnSp>
        <p:nvCxnSpPr>
          <p:cNvPr id="134" name="直線コネクタ 133"/>
          <p:cNvCxnSpPr/>
          <p:nvPr/>
        </p:nvCxnSpPr>
        <p:spPr bwMode="auto">
          <a:xfrm>
            <a:off x="260964" y="3450376"/>
            <a:ext cx="431800" cy="0"/>
          </a:xfrm>
          <a:prstGeom prst="line">
            <a:avLst/>
          </a:prstGeom>
          <a:ln w="28575">
            <a:solidFill>
              <a:srgbClr val="00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テキスト ボックス 47"/>
          <p:cNvSpPr txBox="1">
            <a:spLocks noChangeArrowheads="1"/>
          </p:cNvSpPr>
          <p:nvPr/>
        </p:nvSpPr>
        <p:spPr bwMode="auto">
          <a:xfrm>
            <a:off x="745032" y="3306924"/>
            <a:ext cx="88998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Calibri" pitchFamily="34" charset="0"/>
              </a:rPr>
              <a:t>三国東西線</a:t>
            </a:r>
            <a:endParaRPr lang="ja-JP" altLang="en-US" sz="900" dirty="0">
              <a:latin typeface="Calibri" pitchFamily="34" charset="0"/>
            </a:endParaRPr>
          </a:p>
        </p:txBody>
      </p:sp>
      <p:cxnSp>
        <p:nvCxnSpPr>
          <p:cNvPr id="136" name="直線コネクタ 135"/>
          <p:cNvCxnSpPr/>
          <p:nvPr/>
        </p:nvCxnSpPr>
        <p:spPr bwMode="auto">
          <a:xfrm>
            <a:off x="260964" y="3605778"/>
            <a:ext cx="431800" cy="0"/>
          </a:xfrm>
          <a:prstGeom prst="line">
            <a:avLst/>
          </a:prstGeom>
          <a:ln w="28575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テキスト ボックス 47"/>
          <p:cNvSpPr txBox="1">
            <a:spLocks noChangeArrowheads="1"/>
          </p:cNvSpPr>
          <p:nvPr/>
        </p:nvSpPr>
        <p:spPr bwMode="auto">
          <a:xfrm>
            <a:off x="745032" y="3462326"/>
            <a:ext cx="74892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Calibri" pitchFamily="34" charset="0"/>
              </a:rPr>
              <a:t>和意谷線</a:t>
            </a:r>
            <a:endParaRPr lang="ja-JP" altLang="en-US" sz="900" dirty="0">
              <a:latin typeface="Calibri" pitchFamily="34" charset="0"/>
            </a:endParaRPr>
          </a:p>
        </p:txBody>
      </p:sp>
      <p:cxnSp>
        <p:nvCxnSpPr>
          <p:cNvPr id="138" name="直線コネクタ 137"/>
          <p:cNvCxnSpPr/>
          <p:nvPr/>
        </p:nvCxnSpPr>
        <p:spPr bwMode="auto">
          <a:xfrm>
            <a:off x="260964" y="4319983"/>
            <a:ext cx="431800" cy="0"/>
          </a:xfrm>
          <a:prstGeom prst="line">
            <a:avLst/>
          </a:prstGeom>
          <a:ln w="2857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77"/>
          <p:cNvSpPr txBox="1">
            <a:spLocks noChangeArrowheads="1"/>
          </p:cNvSpPr>
          <p:nvPr/>
        </p:nvSpPr>
        <p:spPr bwMode="auto">
          <a:xfrm>
            <a:off x="745032" y="4176706"/>
            <a:ext cx="117211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Calibri" pitchFamily="34" charset="0"/>
              </a:rPr>
              <a:t>西鶴山線（新設）</a:t>
            </a:r>
            <a:endParaRPr lang="ja-JP" altLang="en-US" sz="900" dirty="0">
              <a:latin typeface="Calibri" pitchFamily="34" charset="0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 rot="18847005">
            <a:off x="4966989" y="4436267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JR</a:t>
            </a:r>
            <a:r>
              <a:rPr kumimoji="1" lang="ja-JP" altLang="en-US" sz="1100" dirty="0" smtClean="0"/>
              <a:t>山陽本線</a:t>
            </a:r>
            <a:endParaRPr kumimoji="1" lang="ja-JP" altLang="en-US" sz="1100" dirty="0"/>
          </a:p>
        </p:txBody>
      </p:sp>
      <p:sp>
        <p:nvSpPr>
          <p:cNvPr id="141" name="テキスト ボックス 140"/>
          <p:cNvSpPr txBox="1"/>
          <p:nvPr/>
        </p:nvSpPr>
        <p:spPr>
          <a:xfrm rot="171771">
            <a:off x="5810650" y="7507333"/>
            <a:ext cx="7809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JR</a:t>
            </a:r>
            <a:r>
              <a:rPr lang="ja-JP" altLang="en-US" sz="1100" dirty="0" smtClean="0"/>
              <a:t>赤穂</a:t>
            </a:r>
            <a:r>
              <a:rPr kumimoji="1" lang="ja-JP" altLang="en-US" sz="1100" dirty="0" smtClean="0"/>
              <a:t>線</a:t>
            </a:r>
            <a:endParaRPr kumimoji="1" lang="ja-JP" altLang="en-US" sz="1100" dirty="0"/>
          </a:p>
        </p:txBody>
      </p:sp>
      <p:grpSp>
        <p:nvGrpSpPr>
          <p:cNvPr id="142" name="グループ化 141"/>
          <p:cNvGrpSpPr/>
          <p:nvPr/>
        </p:nvGrpSpPr>
        <p:grpSpPr>
          <a:xfrm>
            <a:off x="5246914" y="934550"/>
            <a:ext cx="1609654" cy="1152128"/>
            <a:chOff x="11114314" y="629750"/>
            <a:chExt cx="1609654" cy="1152128"/>
          </a:xfrm>
        </p:grpSpPr>
        <p:sp>
          <p:nvSpPr>
            <p:cNvPr id="143" name="正方形/長方形 142"/>
            <p:cNvSpPr/>
            <p:nvPr/>
          </p:nvSpPr>
          <p:spPr bwMode="auto">
            <a:xfrm>
              <a:off x="11114314" y="629750"/>
              <a:ext cx="1609654" cy="115212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44" name="直線コネクタ 143"/>
            <p:cNvCxnSpPr/>
            <p:nvPr/>
          </p:nvCxnSpPr>
          <p:spPr bwMode="auto">
            <a:xfrm>
              <a:off x="11329155" y="1302262"/>
              <a:ext cx="431800" cy="0"/>
            </a:xfrm>
            <a:prstGeom prst="line">
              <a:avLst/>
            </a:prstGeom>
            <a:ln w="28575">
              <a:solidFill>
                <a:srgbClr val="0066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テキスト ボックス 51"/>
            <p:cNvSpPr txBox="1">
              <a:spLocks noChangeArrowheads="1"/>
            </p:cNvSpPr>
            <p:nvPr/>
          </p:nvSpPr>
          <p:spPr bwMode="auto">
            <a:xfrm>
              <a:off x="11831534" y="1158099"/>
              <a:ext cx="734690" cy="261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>
                  <a:latin typeface="Calibri" pitchFamily="34" charset="0"/>
                </a:rPr>
                <a:t>圏域バス</a:t>
              </a:r>
              <a:endParaRPr lang="ja-JP" altLang="en-US" sz="900">
                <a:latin typeface="Calibri" pitchFamily="34" charset="0"/>
              </a:endParaRPr>
            </a:p>
          </p:txBody>
        </p:sp>
        <p:cxnSp>
          <p:nvCxnSpPr>
            <p:cNvPr id="146" name="直線コネクタ 145"/>
            <p:cNvCxnSpPr/>
            <p:nvPr/>
          </p:nvCxnSpPr>
          <p:spPr bwMode="auto">
            <a:xfrm>
              <a:off x="11329155" y="1059375"/>
              <a:ext cx="43180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テキスト ボックス 55"/>
            <p:cNvSpPr txBox="1">
              <a:spLocks noChangeArrowheads="1"/>
            </p:cNvSpPr>
            <p:nvPr/>
          </p:nvSpPr>
          <p:spPr bwMode="auto">
            <a:xfrm>
              <a:off x="11831534" y="942061"/>
              <a:ext cx="608019" cy="261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>
                  <a:latin typeface="Calibri" pitchFamily="34" charset="0"/>
                </a:rPr>
                <a:t>片鉄線</a:t>
              </a:r>
              <a:endParaRPr lang="ja-JP" altLang="en-US" sz="900">
                <a:latin typeface="Calibri" pitchFamily="34" charset="0"/>
              </a:endParaRPr>
            </a:p>
          </p:txBody>
        </p:sp>
        <p:cxnSp>
          <p:nvCxnSpPr>
            <p:cNvPr id="148" name="直線コネクタ 147"/>
            <p:cNvCxnSpPr/>
            <p:nvPr/>
          </p:nvCxnSpPr>
          <p:spPr bwMode="auto">
            <a:xfrm>
              <a:off x="11329126" y="1548284"/>
              <a:ext cx="4318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テキスト ボックス 62"/>
            <p:cNvSpPr txBox="1">
              <a:spLocks noChangeArrowheads="1"/>
            </p:cNvSpPr>
            <p:nvPr/>
          </p:nvSpPr>
          <p:spPr bwMode="auto">
            <a:xfrm>
              <a:off x="11831351" y="1446154"/>
              <a:ext cx="734690" cy="261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>
                  <a:latin typeface="Calibri" pitchFamily="34" charset="0"/>
                </a:rPr>
                <a:t>宇野バス</a:t>
              </a:r>
            </a:p>
          </p:txBody>
        </p:sp>
        <p:sp>
          <p:nvSpPr>
            <p:cNvPr id="150" name="テキスト ボックス 91"/>
            <p:cNvSpPr txBox="1">
              <a:spLocks noChangeArrowheads="1"/>
            </p:cNvSpPr>
            <p:nvPr/>
          </p:nvSpPr>
          <p:spPr bwMode="auto">
            <a:xfrm>
              <a:off x="11153328" y="696144"/>
              <a:ext cx="943136" cy="277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200" dirty="0">
                  <a:latin typeface="Calibri" pitchFamily="34" charset="0"/>
                </a:rPr>
                <a:t>＜その他＞</a:t>
              </a:r>
            </a:p>
          </p:txBody>
        </p:sp>
      </p:grpSp>
      <p:sp>
        <p:nvSpPr>
          <p:cNvPr id="151" name="テキスト ボックス 22"/>
          <p:cNvSpPr txBox="1">
            <a:spLocks noChangeArrowheads="1"/>
          </p:cNvSpPr>
          <p:nvPr/>
        </p:nvSpPr>
        <p:spPr bwMode="auto">
          <a:xfrm>
            <a:off x="29656" y="7553672"/>
            <a:ext cx="723276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 smtClean="0">
                <a:latin typeface="HGSｺﾞｼｯｸE" pitchFamily="50" charset="-128"/>
                <a:ea typeface="HGSｺﾞｼｯｸE" pitchFamily="50" charset="-128"/>
              </a:rPr>
              <a:t>香登駅</a:t>
            </a:r>
            <a:endParaRPr lang="ja-JP" altLang="en-US" sz="1400" dirty="0"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52" name="円/楕円 151"/>
          <p:cNvSpPr/>
          <p:nvPr/>
        </p:nvSpPr>
        <p:spPr>
          <a:xfrm>
            <a:off x="577726" y="7962776"/>
            <a:ext cx="179388" cy="1809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6" name="円/楕円 155"/>
          <p:cNvSpPr/>
          <p:nvPr/>
        </p:nvSpPr>
        <p:spPr>
          <a:xfrm>
            <a:off x="4554538" y="5561013"/>
            <a:ext cx="288925" cy="2889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7" name="フリーフォーム 156"/>
          <p:cNvSpPr/>
          <p:nvPr/>
        </p:nvSpPr>
        <p:spPr>
          <a:xfrm>
            <a:off x="1985963" y="7129463"/>
            <a:ext cx="1571773" cy="856257"/>
          </a:xfrm>
          <a:custGeom>
            <a:avLst/>
            <a:gdLst>
              <a:gd name="connsiteX0" fmla="*/ 1476375 w 1476375"/>
              <a:gd name="connsiteY0" fmla="*/ 757237 h 757237"/>
              <a:gd name="connsiteX1" fmla="*/ 1376362 w 1476375"/>
              <a:gd name="connsiteY1" fmla="*/ 523875 h 757237"/>
              <a:gd name="connsiteX2" fmla="*/ 1338262 w 1476375"/>
              <a:gd name="connsiteY2" fmla="*/ 0 h 757237"/>
              <a:gd name="connsiteX3" fmla="*/ 771525 w 1476375"/>
              <a:gd name="connsiteY3" fmla="*/ 300037 h 757237"/>
              <a:gd name="connsiteX4" fmla="*/ 523875 w 1476375"/>
              <a:gd name="connsiteY4" fmla="*/ 447675 h 757237"/>
              <a:gd name="connsiteX5" fmla="*/ 395287 w 1476375"/>
              <a:gd name="connsiteY5" fmla="*/ 561975 h 757237"/>
              <a:gd name="connsiteX6" fmla="*/ 0 w 1476375"/>
              <a:gd name="connsiteY6" fmla="*/ 623887 h 757237"/>
              <a:gd name="connsiteX7" fmla="*/ 504825 w 1476375"/>
              <a:gd name="connsiteY7" fmla="*/ 600075 h 757237"/>
              <a:gd name="connsiteX8" fmla="*/ 847725 w 1476375"/>
              <a:gd name="connsiteY8" fmla="*/ 719137 h 757237"/>
              <a:gd name="connsiteX9" fmla="*/ 1219200 w 1476375"/>
              <a:gd name="connsiteY9" fmla="*/ 757237 h 757237"/>
              <a:gd name="connsiteX10" fmla="*/ 1476375 w 1476375"/>
              <a:gd name="connsiteY10" fmla="*/ 757237 h 757237"/>
              <a:gd name="connsiteX0" fmla="*/ 1571773 w 1571773"/>
              <a:gd name="connsiteY0" fmla="*/ 856257 h 856257"/>
              <a:gd name="connsiteX1" fmla="*/ 1376362 w 1571773"/>
              <a:gd name="connsiteY1" fmla="*/ 523875 h 856257"/>
              <a:gd name="connsiteX2" fmla="*/ 1338262 w 1571773"/>
              <a:gd name="connsiteY2" fmla="*/ 0 h 856257"/>
              <a:gd name="connsiteX3" fmla="*/ 771525 w 1571773"/>
              <a:gd name="connsiteY3" fmla="*/ 300037 h 856257"/>
              <a:gd name="connsiteX4" fmla="*/ 523875 w 1571773"/>
              <a:gd name="connsiteY4" fmla="*/ 447675 h 856257"/>
              <a:gd name="connsiteX5" fmla="*/ 395287 w 1571773"/>
              <a:gd name="connsiteY5" fmla="*/ 561975 h 856257"/>
              <a:gd name="connsiteX6" fmla="*/ 0 w 1571773"/>
              <a:gd name="connsiteY6" fmla="*/ 623887 h 856257"/>
              <a:gd name="connsiteX7" fmla="*/ 504825 w 1571773"/>
              <a:gd name="connsiteY7" fmla="*/ 600075 h 856257"/>
              <a:gd name="connsiteX8" fmla="*/ 847725 w 1571773"/>
              <a:gd name="connsiteY8" fmla="*/ 719137 h 856257"/>
              <a:gd name="connsiteX9" fmla="*/ 1219200 w 1571773"/>
              <a:gd name="connsiteY9" fmla="*/ 757237 h 856257"/>
              <a:gd name="connsiteX10" fmla="*/ 1571773 w 1571773"/>
              <a:gd name="connsiteY10" fmla="*/ 856257 h 856257"/>
              <a:gd name="connsiteX0" fmla="*/ 1571773 w 1571773"/>
              <a:gd name="connsiteY0" fmla="*/ 856257 h 856257"/>
              <a:gd name="connsiteX1" fmla="*/ 1376362 w 1571773"/>
              <a:gd name="connsiteY1" fmla="*/ 523875 h 856257"/>
              <a:gd name="connsiteX2" fmla="*/ 1338262 w 1571773"/>
              <a:gd name="connsiteY2" fmla="*/ 0 h 856257"/>
              <a:gd name="connsiteX3" fmla="*/ 771525 w 1571773"/>
              <a:gd name="connsiteY3" fmla="*/ 300037 h 856257"/>
              <a:gd name="connsiteX4" fmla="*/ 584101 w 1571773"/>
              <a:gd name="connsiteY4" fmla="*/ 471141 h 856257"/>
              <a:gd name="connsiteX5" fmla="*/ 395287 w 1571773"/>
              <a:gd name="connsiteY5" fmla="*/ 561975 h 856257"/>
              <a:gd name="connsiteX6" fmla="*/ 0 w 1571773"/>
              <a:gd name="connsiteY6" fmla="*/ 623887 h 856257"/>
              <a:gd name="connsiteX7" fmla="*/ 504825 w 1571773"/>
              <a:gd name="connsiteY7" fmla="*/ 600075 h 856257"/>
              <a:gd name="connsiteX8" fmla="*/ 847725 w 1571773"/>
              <a:gd name="connsiteY8" fmla="*/ 719137 h 856257"/>
              <a:gd name="connsiteX9" fmla="*/ 1219200 w 1571773"/>
              <a:gd name="connsiteY9" fmla="*/ 757237 h 856257"/>
              <a:gd name="connsiteX10" fmla="*/ 1571773 w 1571773"/>
              <a:gd name="connsiteY10" fmla="*/ 856257 h 856257"/>
              <a:gd name="connsiteX0" fmla="*/ 1571773 w 1571773"/>
              <a:gd name="connsiteY0" fmla="*/ 856257 h 856257"/>
              <a:gd name="connsiteX1" fmla="*/ 1376362 w 1571773"/>
              <a:gd name="connsiteY1" fmla="*/ 523875 h 856257"/>
              <a:gd name="connsiteX2" fmla="*/ 1338262 w 1571773"/>
              <a:gd name="connsiteY2" fmla="*/ 0 h 856257"/>
              <a:gd name="connsiteX3" fmla="*/ 771525 w 1571773"/>
              <a:gd name="connsiteY3" fmla="*/ 300037 h 856257"/>
              <a:gd name="connsiteX4" fmla="*/ 584101 w 1571773"/>
              <a:gd name="connsiteY4" fmla="*/ 471141 h 856257"/>
              <a:gd name="connsiteX5" fmla="*/ 395287 w 1571773"/>
              <a:gd name="connsiteY5" fmla="*/ 561975 h 856257"/>
              <a:gd name="connsiteX6" fmla="*/ 0 w 1571773"/>
              <a:gd name="connsiteY6" fmla="*/ 623887 h 856257"/>
              <a:gd name="connsiteX7" fmla="*/ 504825 w 1571773"/>
              <a:gd name="connsiteY7" fmla="*/ 600075 h 856257"/>
              <a:gd name="connsiteX8" fmla="*/ 847725 w 1571773"/>
              <a:gd name="connsiteY8" fmla="*/ 719137 h 856257"/>
              <a:gd name="connsiteX9" fmla="*/ 1360017 w 1571773"/>
              <a:gd name="connsiteY9" fmla="*/ 715938 h 856257"/>
              <a:gd name="connsiteX10" fmla="*/ 1571773 w 1571773"/>
              <a:gd name="connsiteY10" fmla="*/ 856257 h 856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71773" h="856257">
                <a:moveTo>
                  <a:pt x="1571773" y="856257"/>
                </a:moveTo>
                <a:lnTo>
                  <a:pt x="1376362" y="523875"/>
                </a:lnTo>
                <a:lnTo>
                  <a:pt x="1338262" y="0"/>
                </a:lnTo>
                <a:lnTo>
                  <a:pt x="771525" y="300037"/>
                </a:lnTo>
                <a:lnTo>
                  <a:pt x="584101" y="471141"/>
                </a:lnTo>
                <a:lnTo>
                  <a:pt x="395287" y="561975"/>
                </a:lnTo>
                <a:lnTo>
                  <a:pt x="0" y="623887"/>
                </a:lnTo>
                <a:lnTo>
                  <a:pt x="504825" y="600075"/>
                </a:lnTo>
                <a:lnTo>
                  <a:pt x="847725" y="719137"/>
                </a:lnTo>
                <a:lnTo>
                  <a:pt x="1360017" y="715938"/>
                </a:lnTo>
                <a:lnTo>
                  <a:pt x="1571773" y="856257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円/楕円 157"/>
          <p:cNvSpPr/>
          <p:nvPr/>
        </p:nvSpPr>
        <p:spPr>
          <a:xfrm>
            <a:off x="3294485" y="7446045"/>
            <a:ext cx="288925" cy="2889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59" name="直線コネクタ 158"/>
          <p:cNvCxnSpPr/>
          <p:nvPr/>
        </p:nvCxnSpPr>
        <p:spPr bwMode="auto">
          <a:xfrm>
            <a:off x="224801" y="2549365"/>
            <a:ext cx="431800" cy="0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テキスト ボックス 43"/>
          <p:cNvSpPr txBox="1">
            <a:spLocks noChangeArrowheads="1"/>
          </p:cNvSpPr>
          <p:nvPr/>
        </p:nvSpPr>
        <p:spPr bwMode="auto">
          <a:xfrm>
            <a:off x="726994" y="2441104"/>
            <a:ext cx="60785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Calibri" pitchFamily="34" charset="0"/>
              </a:rPr>
              <a:t>環状線</a:t>
            </a:r>
            <a:endParaRPr lang="ja-JP" altLang="en-US" sz="900" dirty="0">
              <a:latin typeface="Calibri" pitchFamily="34" charset="0"/>
            </a:endParaRPr>
          </a:p>
        </p:txBody>
      </p:sp>
      <p:sp>
        <p:nvSpPr>
          <p:cNvPr id="161" name="フリーフォーム 160"/>
          <p:cNvSpPr/>
          <p:nvPr/>
        </p:nvSpPr>
        <p:spPr>
          <a:xfrm>
            <a:off x="-43180" y="5942836"/>
            <a:ext cx="2132330" cy="2177544"/>
          </a:xfrm>
          <a:custGeom>
            <a:avLst/>
            <a:gdLst>
              <a:gd name="connsiteX0" fmla="*/ 2067560 w 2282190"/>
              <a:gd name="connsiteY0" fmla="*/ 1711960 h 2219960"/>
              <a:gd name="connsiteX1" fmla="*/ 2006600 w 2282190"/>
              <a:gd name="connsiteY1" fmla="*/ 1521460 h 2219960"/>
              <a:gd name="connsiteX2" fmla="*/ 2166620 w 2282190"/>
              <a:gd name="connsiteY2" fmla="*/ 1414780 h 2219960"/>
              <a:gd name="connsiteX3" fmla="*/ 2098040 w 2282190"/>
              <a:gd name="connsiteY3" fmla="*/ 1109980 h 2219960"/>
              <a:gd name="connsiteX4" fmla="*/ 2273300 w 2282190"/>
              <a:gd name="connsiteY4" fmla="*/ 683260 h 2219960"/>
              <a:gd name="connsiteX5" fmla="*/ 2044700 w 2282190"/>
              <a:gd name="connsiteY5" fmla="*/ 447040 h 2219960"/>
              <a:gd name="connsiteX6" fmla="*/ 2037080 w 2282190"/>
              <a:gd name="connsiteY6" fmla="*/ 127000 h 2219960"/>
              <a:gd name="connsiteX7" fmla="*/ 1701800 w 2282190"/>
              <a:gd name="connsiteY7" fmla="*/ 5080 h 2219960"/>
              <a:gd name="connsiteX8" fmla="*/ 1450340 w 2282190"/>
              <a:gd name="connsiteY8" fmla="*/ 96520 h 2219960"/>
              <a:gd name="connsiteX9" fmla="*/ 1206500 w 2282190"/>
              <a:gd name="connsiteY9" fmla="*/ 127000 h 2219960"/>
              <a:gd name="connsiteX10" fmla="*/ 932180 w 2282190"/>
              <a:gd name="connsiteY10" fmla="*/ 180340 h 2219960"/>
              <a:gd name="connsiteX11" fmla="*/ 680720 w 2282190"/>
              <a:gd name="connsiteY11" fmla="*/ 210820 h 2219960"/>
              <a:gd name="connsiteX12" fmla="*/ 474980 w 2282190"/>
              <a:gd name="connsiteY12" fmla="*/ 546100 h 2219960"/>
              <a:gd name="connsiteX13" fmla="*/ 269240 w 2282190"/>
              <a:gd name="connsiteY13" fmla="*/ 744220 h 2219960"/>
              <a:gd name="connsiteX14" fmla="*/ 63500 w 2282190"/>
              <a:gd name="connsiteY14" fmla="*/ 1064260 h 2219960"/>
              <a:gd name="connsiteX15" fmla="*/ 10160 w 2282190"/>
              <a:gd name="connsiteY15" fmla="*/ 1254760 h 2219960"/>
              <a:gd name="connsiteX16" fmla="*/ 124460 w 2282190"/>
              <a:gd name="connsiteY16" fmla="*/ 1414780 h 2219960"/>
              <a:gd name="connsiteX17" fmla="*/ 421640 w 2282190"/>
              <a:gd name="connsiteY17" fmla="*/ 1483360 h 2219960"/>
              <a:gd name="connsiteX18" fmla="*/ 513080 w 2282190"/>
              <a:gd name="connsiteY18" fmla="*/ 1849120 h 2219960"/>
              <a:gd name="connsiteX19" fmla="*/ 429260 w 2282190"/>
              <a:gd name="connsiteY19" fmla="*/ 2077720 h 2219960"/>
              <a:gd name="connsiteX20" fmla="*/ 497840 w 2282190"/>
              <a:gd name="connsiteY20" fmla="*/ 2207260 h 2219960"/>
              <a:gd name="connsiteX21" fmla="*/ 779780 w 2282190"/>
              <a:gd name="connsiteY21" fmla="*/ 2153920 h 2219960"/>
              <a:gd name="connsiteX0" fmla="*/ 2067560 w 2282190"/>
              <a:gd name="connsiteY0" fmla="*/ 1711960 h 2219960"/>
              <a:gd name="connsiteX1" fmla="*/ 1964328 w 2282190"/>
              <a:gd name="connsiteY1" fmla="*/ 1480344 h 2219960"/>
              <a:gd name="connsiteX2" fmla="*/ 2166620 w 2282190"/>
              <a:gd name="connsiteY2" fmla="*/ 1414780 h 2219960"/>
              <a:gd name="connsiteX3" fmla="*/ 2098040 w 2282190"/>
              <a:gd name="connsiteY3" fmla="*/ 1109980 h 2219960"/>
              <a:gd name="connsiteX4" fmla="*/ 2273300 w 2282190"/>
              <a:gd name="connsiteY4" fmla="*/ 683260 h 2219960"/>
              <a:gd name="connsiteX5" fmla="*/ 2044700 w 2282190"/>
              <a:gd name="connsiteY5" fmla="*/ 447040 h 2219960"/>
              <a:gd name="connsiteX6" fmla="*/ 2037080 w 2282190"/>
              <a:gd name="connsiteY6" fmla="*/ 127000 h 2219960"/>
              <a:gd name="connsiteX7" fmla="*/ 1701800 w 2282190"/>
              <a:gd name="connsiteY7" fmla="*/ 5080 h 2219960"/>
              <a:gd name="connsiteX8" fmla="*/ 1450340 w 2282190"/>
              <a:gd name="connsiteY8" fmla="*/ 96520 h 2219960"/>
              <a:gd name="connsiteX9" fmla="*/ 1206500 w 2282190"/>
              <a:gd name="connsiteY9" fmla="*/ 127000 h 2219960"/>
              <a:gd name="connsiteX10" fmla="*/ 932180 w 2282190"/>
              <a:gd name="connsiteY10" fmla="*/ 180340 h 2219960"/>
              <a:gd name="connsiteX11" fmla="*/ 680720 w 2282190"/>
              <a:gd name="connsiteY11" fmla="*/ 210820 h 2219960"/>
              <a:gd name="connsiteX12" fmla="*/ 474980 w 2282190"/>
              <a:gd name="connsiteY12" fmla="*/ 546100 h 2219960"/>
              <a:gd name="connsiteX13" fmla="*/ 269240 w 2282190"/>
              <a:gd name="connsiteY13" fmla="*/ 744220 h 2219960"/>
              <a:gd name="connsiteX14" fmla="*/ 63500 w 2282190"/>
              <a:gd name="connsiteY14" fmla="*/ 1064260 h 2219960"/>
              <a:gd name="connsiteX15" fmla="*/ 10160 w 2282190"/>
              <a:gd name="connsiteY15" fmla="*/ 1254760 h 2219960"/>
              <a:gd name="connsiteX16" fmla="*/ 124460 w 2282190"/>
              <a:gd name="connsiteY16" fmla="*/ 1414780 h 2219960"/>
              <a:gd name="connsiteX17" fmla="*/ 421640 w 2282190"/>
              <a:gd name="connsiteY17" fmla="*/ 1483360 h 2219960"/>
              <a:gd name="connsiteX18" fmla="*/ 513080 w 2282190"/>
              <a:gd name="connsiteY18" fmla="*/ 1849120 h 2219960"/>
              <a:gd name="connsiteX19" fmla="*/ 429260 w 2282190"/>
              <a:gd name="connsiteY19" fmla="*/ 2077720 h 2219960"/>
              <a:gd name="connsiteX20" fmla="*/ 497840 w 2282190"/>
              <a:gd name="connsiteY20" fmla="*/ 2207260 h 2219960"/>
              <a:gd name="connsiteX21" fmla="*/ 779780 w 2282190"/>
              <a:gd name="connsiteY21" fmla="*/ 2153920 h 2219960"/>
              <a:gd name="connsiteX0" fmla="*/ 2067560 w 2282190"/>
              <a:gd name="connsiteY0" fmla="*/ 1711960 h 2219960"/>
              <a:gd name="connsiteX1" fmla="*/ 1964328 w 2282190"/>
              <a:gd name="connsiteY1" fmla="*/ 1480344 h 2219960"/>
              <a:gd name="connsiteX2" fmla="*/ 2120900 w 2282190"/>
              <a:gd name="connsiteY2" fmla="*/ 1369060 h 2219960"/>
              <a:gd name="connsiteX3" fmla="*/ 2098040 w 2282190"/>
              <a:gd name="connsiteY3" fmla="*/ 1109980 h 2219960"/>
              <a:gd name="connsiteX4" fmla="*/ 2273300 w 2282190"/>
              <a:gd name="connsiteY4" fmla="*/ 683260 h 2219960"/>
              <a:gd name="connsiteX5" fmla="*/ 2044700 w 2282190"/>
              <a:gd name="connsiteY5" fmla="*/ 447040 h 2219960"/>
              <a:gd name="connsiteX6" fmla="*/ 2037080 w 2282190"/>
              <a:gd name="connsiteY6" fmla="*/ 127000 h 2219960"/>
              <a:gd name="connsiteX7" fmla="*/ 1701800 w 2282190"/>
              <a:gd name="connsiteY7" fmla="*/ 5080 h 2219960"/>
              <a:gd name="connsiteX8" fmla="*/ 1450340 w 2282190"/>
              <a:gd name="connsiteY8" fmla="*/ 96520 h 2219960"/>
              <a:gd name="connsiteX9" fmla="*/ 1206500 w 2282190"/>
              <a:gd name="connsiteY9" fmla="*/ 127000 h 2219960"/>
              <a:gd name="connsiteX10" fmla="*/ 932180 w 2282190"/>
              <a:gd name="connsiteY10" fmla="*/ 180340 h 2219960"/>
              <a:gd name="connsiteX11" fmla="*/ 680720 w 2282190"/>
              <a:gd name="connsiteY11" fmla="*/ 210820 h 2219960"/>
              <a:gd name="connsiteX12" fmla="*/ 474980 w 2282190"/>
              <a:gd name="connsiteY12" fmla="*/ 546100 h 2219960"/>
              <a:gd name="connsiteX13" fmla="*/ 269240 w 2282190"/>
              <a:gd name="connsiteY13" fmla="*/ 744220 h 2219960"/>
              <a:gd name="connsiteX14" fmla="*/ 63500 w 2282190"/>
              <a:gd name="connsiteY14" fmla="*/ 1064260 h 2219960"/>
              <a:gd name="connsiteX15" fmla="*/ 10160 w 2282190"/>
              <a:gd name="connsiteY15" fmla="*/ 1254760 h 2219960"/>
              <a:gd name="connsiteX16" fmla="*/ 124460 w 2282190"/>
              <a:gd name="connsiteY16" fmla="*/ 1414780 h 2219960"/>
              <a:gd name="connsiteX17" fmla="*/ 421640 w 2282190"/>
              <a:gd name="connsiteY17" fmla="*/ 1483360 h 2219960"/>
              <a:gd name="connsiteX18" fmla="*/ 513080 w 2282190"/>
              <a:gd name="connsiteY18" fmla="*/ 1849120 h 2219960"/>
              <a:gd name="connsiteX19" fmla="*/ 429260 w 2282190"/>
              <a:gd name="connsiteY19" fmla="*/ 2077720 h 2219960"/>
              <a:gd name="connsiteX20" fmla="*/ 497840 w 2282190"/>
              <a:gd name="connsiteY20" fmla="*/ 2207260 h 2219960"/>
              <a:gd name="connsiteX21" fmla="*/ 779780 w 2282190"/>
              <a:gd name="connsiteY21" fmla="*/ 2153920 h 2219960"/>
              <a:gd name="connsiteX0" fmla="*/ 2067560 w 2274570"/>
              <a:gd name="connsiteY0" fmla="*/ 1711960 h 2219960"/>
              <a:gd name="connsiteX1" fmla="*/ 1964328 w 2274570"/>
              <a:gd name="connsiteY1" fmla="*/ 1480344 h 2219960"/>
              <a:gd name="connsiteX2" fmla="*/ 2120900 w 2274570"/>
              <a:gd name="connsiteY2" fmla="*/ 1369060 h 2219960"/>
              <a:gd name="connsiteX3" fmla="*/ 2052320 w 2274570"/>
              <a:gd name="connsiteY3" fmla="*/ 1064260 h 2219960"/>
              <a:gd name="connsiteX4" fmla="*/ 2273300 w 2274570"/>
              <a:gd name="connsiteY4" fmla="*/ 683260 h 2219960"/>
              <a:gd name="connsiteX5" fmla="*/ 2044700 w 2274570"/>
              <a:gd name="connsiteY5" fmla="*/ 447040 h 2219960"/>
              <a:gd name="connsiteX6" fmla="*/ 2037080 w 2274570"/>
              <a:gd name="connsiteY6" fmla="*/ 127000 h 2219960"/>
              <a:gd name="connsiteX7" fmla="*/ 1701800 w 2274570"/>
              <a:gd name="connsiteY7" fmla="*/ 5080 h 2219960"/>
              <a:gd name="connsiteX8" fmla="*/ 1450340 w 2274570"/>
              <a:gd name="connsiteY8" fmla="*/ 96520 h 2219960"/>
              <a:gd name="connsiteX9" fmla="*/ 1206500 w 2274570"/>
              <a:gd name="connsiteY9" fmla="*/ 127000 h 2219960"/>
              <a:gd name="connsiteX10" fmla="*/ 932180 w 2274570"/>
              <a:gd name="connsiteY10" fmla="*/ 180340 h 2219960"/>
              <a:gd name="connsiteX11" fmla="*/ 680720 w 2274570"/>
              <a:gd name="connsiteY11" fmla="*/ 210820 h 2219960"/>
              <a:gd name="connsiteX12" fmla="*/ 474980 w 2274570"/>
              <a:gd name="connsiteY12" fmla="*/ 546100 h 2219960"/>
              <a:gd name="connsiteX13" fmla="*/ 269240 w 2274570"/>
              <a:gd name="connsiteY13" fmla="*/ 744220 h 2219960"/>
              <a:gd name="connsiteX14" fmla="*/ 63500 w 2274570"/>
              <a:gd name="connsiteY14" fmla="*/ 1064260 h 2219960"/>
              <a:gd name="connsiteX15" fmla="*/ 10160 w 2274570"/>
              <a:gd name="connsiteY15" fmla="*/ 1254760 h 2219960"/>
              <a:gd name="connsiteX16" fmla="*/ 124460 w 2274570"/>
              <a:gd name="connsiteY16" fmla="*/ 1414780 h 2219960"/>
              <a:gd name="connsiteX17" fmla="*/ 421640 w 2274570"/>
              <a:gd name="connsiteY17" fmla="*/ 1483360 h 2219960"/>
              <a:gd name="connsiteX18" fmla="*/ 513080 w 2274570"/>
              <a:gd name="connsiteY18" fmla="*/ 1849120 h 2219960"/>
              <a:gd name="connsiteX19" fmla="*/ 429260 w 2274570"/>
              <a:gd name="connsiteY19" fmla="*/ 2077720 h 2219960"/>
              <a:gd name="connsiteX20" fmla="*/ 497840 w 2274570"/>
              <a:gd name="connsiteY20" fmla="*/ 2207260 h 2219960"/>
              <a:gd name="connsiteX21" fmla="*/ 779780 w 2274570"/>
              <a:gd name="connsiteY21" fmla="*/ 2153920 h 2219960"/>
              <a:gd name="connsiteX0" fmla="*/ 2067560 w 2213610"/>
              <a:gd name="connsiteY0" fmla="*/ 1711960 h 2219960"/>
              <a:gd name="connsiteX1" fmla="*/ 1964328 w 2213610"/>
              <a:gd name="connsiteY1" fmla="*/ 1480344 h 2219960"/>
              <a:gd name="connsiteX2" fmla="*/ 2120900 w 2213610"/>
              <a:gd name="connsiteY2" fmla="*/ 1369060 h 2219960"/>
              <a:gd name="connsiteX3" fmla="*/ 2052320 w 2213610"/>
              <a:gd name="connsiteY3" fmla="*/ 1064260 h 2219960"/>
              <a:gd name="connsiteX4" fmla="*/ 2212340 w 2213610"/>
              <a:gd name="connsiteY4" fmla="*/ 706120 h 2219960"/>
              <a:gd name="connsiteX5" fmla="*/ 2044700 w 2213610"/>
              <a:gd name="connsiteY5" fmla="*/ 447040 h 2219960"/>
              <a:gd name="connsiteX6" fmla="*/ 2037080 w 2213610"/>
              <a:gd name="connsiteY6" fmla="*/ 127000 h 2219960"/>
              <a:gd name="connsiteX7" fmla="*/ 1701800 w 2213610"/>
              <a:gd name="connsiteY7" fmla="*/ 5080 h 2219960"/>
              <a:gd name="connsiteX8" fmla="*/ 1450340 w 2213610"/>
              <a:gd name="connsiteY8" fmla="*/ 96520 h 2219960"/>
              <a:gd name="connsiteX9" fmla="*/ 1206500 w 2213610"/>
              <a:gd name="connsiteY9" fmla="*/ 127000 h 2219960"/>
              <a:gd name="connsiteX10" fmla="*/ 932180 w 2213610"/>
              <a:gd name="connsiteY10" fmla="*/ 180340 h 2219960"/>
              <a:gd name="connsiteX11" fmla="*/ 680720 w 2213610"/>
              <a:gd name="connsiteY11" fmla="*/ 210820 h 2219960"/>
              <a:gd name="connsiteX12" fmla="*/ 474980 w 2213610"/>
              <a:gd name="connsiteY12" fmla="*/ 546100 h 2219960"/>
              <a:gd name="connsiteX13" fmla="*/ 269240 w 2213610"/>
              <a:gd name="connsiteY13" fmla="*/ 744220 h 2219960"/>
              <a:gd name="connsiteX14" fmla="*/ 63500 w 2213610"/>
              <a:gd name="connsiteY14" fmla="*/ 1064260 h 2219960"/>
              <a:gd name="connsiteX15" fmla="*/ 10160 w 2213610"/>
              <a:gd name="connsiteY15" fmla="*/ 1254760 h 2219960"/>
              <a:gd name="connsiteX16" fmla="*/ 124460 w 2213610"/>
              <a:gd name="connsiteY16" fmla="*/ 1414780 h 2219960"/>
              <a:gd name="connsiteX17" fmla="*/ 421640 w 2213610"/>
              <a:gd name="connsiteY17" fmla="*/ 1483360 h 2219960"/>
              <a:gd name="connsiteX18" fmla="*/ 513080 w 2213610"/>
              <a:gd name="connsiteY18" fmla="*/ 1849120 h 2219960"/>
              <a:gd name="connsiteX19" fmla="*/ 429260 w 2213610"/>
              <a:gd name="connsiteY19" fmla="*/ 2077720 h 2219960"/>
              <a:gd name="connsiteX20" fmla="*/ 497840 w 2213610"/>
              <a:gd name="connsiteY20" fmla="*/ 2207260 h 2219960"/>
              <a:gd name="connsiteX21" fmla="*/ 779780 w 2213610"/>
              <a:gd name="connsiteY21" fmla="*/ 2153920 h 2219960"/>
              <a:gd name="connsiteX0" fmla="*/ 2067560 w 2213610"/>
              <a:gd name="connsiteY0" fmla="*/ 1715770 h 2223770"/>
              <a:gd name="connsiteX1" fmla="*/ 1964328 w 2213610"/>
              <a:gd name="connsiteY1" fmla="*/ 1484154 h 2223770"/>
              <a:gd name="connsiteX2" fmla="*/ 2120900 w 2213610"/>
              <a:gd name="connsiteY2" fmla="*/ 1372870 h 2223770"/>
              <a:gd name="connsiteX3" fmla="*/ 2052320 w 2213610"/>
              <a:gd name="connsiteY3" fmla="*/ 1068070 h 2223770"/>
              <a:gd name="connsiteX4" fmla="*/ 2212340 w 2213610"/>
              <a:gd name="connsiteY4" fmla="*/ 709930 h 2223770"/>
              <a:gd name="connsiteX5" fmla="*/ 2044700 w 2213610"/>
              <a:gd name="connsiteY5" fmla="*/ 450850 h 2223770"/>
              <a:gd name="connsiteX6" fmla="*/ 1983740 w 2213610"/>
              <a:gd name="connsiteY6" fmla="*/ 153670 h 2223770"/>
              <a:gd name="connsiteX7" fmla="*/ 1701800 w 2213610"/>
              <a:gd name="connsiteY7" fmla="*/ 8890 h 2223770"/>
              <a:gd name="connsiteX8" fmla="*/ 1450340 w 2213610"/>
              <a:gd name="connsiteY8" fmla="*/ 100330 h 2223770"/>
              <a:gd name="connsiteX9" fmla="*/ 1206500 w 2213610"/>
              <a:gd name="connsiteY9" fmla="*/ 130810 h 2223770"/>
              <a:gd name="connsiteX10" fmla="*/ 932180 w 2213610"/>
              <a:gd name="connsiteY10" fmla="*/ 184150 h 2223770"/>
              <a:gd name="connsiteX11" fmla="*/ 680720 w 2213610"/>
              <a:gd name="connsiteY11" fmla="*/ 214630 h 2223770"/>
              <a:gd name="connsiteX12" fmla="*/ 474980 w 2213610"/>
              <a:gd name="connsiteY12" fmla="*/ 549910 h 2223770"/>
              <a:gd name="connsiteX13" fmla="*/ 269240 w 2213610"/>
              <a:gd name="connsiteY13" fmla="*/ 748030 h 2223770"/>
              <a:gd name="connsiteX14" fmla="*/ 63500 w 2213610"/>
              <a:gd name="connsiteY14" fmla="*/ 1068070 h 2223770"/>
              <a:gd name="connsiteX15" fmla="*/ 10160 w 2213610"/>
              <a:gd name="connsiteY15" fmla="*/ 1258570 h 2223770"/>
              <a:gd name="connsiteX16" fmla="*/ 124460 w 2213610"/>
              <a:gd name="connsiteY16" fmla="*/ 1418590 h 2223770"/>
              <a:gd name="connsiteX17" fmla="*/ 421640 w 2213610"/>
              <a:gd name="connsiteY17" fmla="*/ 1487170 h 2223770"/>
              <a:gd name="connsiteX18" fmla="*/ 513080 w 2213610"/>
              <a:gd name="connsiteY18" fmla="*/ 1852930 h 2223770"/>
              <a:gd name="connsiteX19" fmla="*/ 429260 w 2213610"/>
              <a:gd name="connsiteY19" fmla="*/ 2081530 h 2223770"/>
              <a:gd name="connsiteX20" fmla="*/ 497840 w 2213610"/>
              <a:gd name="connsiteY20" fmla="*/ 2211070 h 2223770"/>
              <a:gd name="connsiteX21" fmla="*/ 779780 w 2213610"/>
              <a:gd name="connsiteY21" fmla="*/ 2157730 h 2223770"/>
              <a:gd name="connsiteX0" fmla="*/ 2067560 w 2213610"/>
              <a:gd name="connsiteY0" fmla="*/ 1647190 h 2155190"/>
              <a:gd name="connsiteX1" fmla="*/ 1964328 w 2213610"/>
              <a:gd name="connsiteY1" fmla="*/ 1415574 h 2155190"/>
              <a:gd name="connsiteX2" fmla="*/ 2120900 w 2213610"/>
              <a:gd name="connsiteY2" fmla="*/ 1304290 h 2155190"/>
              <a:gd name="connsiteX3" fmla="*/ 2052320 w 2213610"/>
              <a:gd name="connsiteY3" fmla="*/ 999490 h 2155190"/>
              <a:gd name="connsiteX4" fmla="*/ 2212340 w 2213610"/>
              <a:gd name="connsiteY4" fmla="*/ 641350 h 2155190"/>
              <a:gd name="connsiteX5" fmla="*/ 2044700 w 2213610"/>
              <a:gd name="connsiteY5" fmla="*/ 382270 h 2155190"/>
              <a:gd name="connsiteX6" fmla="*/ 1983740 w 2213610"/>
              <a:gd name="connsiteY6" fmla="*/ 85090 h 2155190"/>
              <a:gd name="connsiteX7" fmla="*/ 1709420 w 2213610"/>
              <a:gd name="connsiteY7" fmla="*/ 8890 h 2155190"/>
              <a:gd name="connsiteX8" fmla="*/ 1450340 w 2213610"/>
              <a:gd name="connsiteY8" fmla="*/ 31750 h 2155190"/>
              <a:gd name="connsiteX9" fmla="*/ 1206500 w 2213610"/>
              <a:gd name="connsiteY9" fmla="*/ 62230 h 2155190"/>
              <a:gd name="connsiteX10" fmla="*/ 932180 w 2213610"/>
              <a:gd name="connsiteY10" fmla="*/ 115570 h 2155190"/>
              <a:gd name="connsiteX11" fmla="*/ 680720 w 2213610"/>
              <a:gd name="connsiteY11" fmla="*/ 146050 h 2155190"/>
              <a:gd name="connsiteX12" fmla="*/ 474980 w 2213610"/>
              <a:gd name="connsiteY12" fmla="*/ 481330 h 2155190"/>
              <a:gd name="connsiteX13" fmla="*/ 269240 w 2213610"/>
              <a:gd name="connsiteY13" fmla="*/ 679450 h 2155190"/>
              <a:gd name="connsiteX14" fmla="*/ 63500 w 2213610"/>
              <a:gd name="connsiteY14" fmla="*/ 999490 h 2155190"/>
              <a:gd name="connsiteX15" fmla="*/ 10160 w 2213610"/>
              <a:gd name="connsiteY15" fmla="*/ 1189990 h 2155190"/>
              <a:gd name="connsiteX16" fmla="*/ 124460 w 2213610"/>
              <a:gd name="connsiteY16" fmla="*/ 1350010 h 2155190"/>
              <a:gd name="connsiteX17" fmla="*/ 421640 w 2213610"/>
              <a:gd name="connsiteY17" fmla="*/ 1418590 h 2155190"/>
              <a:gd name="connsiteX18" fmla="*/ 513080 w 2213610"/>
              <a:gd name="connsiteY18" fmla="*/ 1784350 h 2155190"/>
              <a:gd name="connsiteX19" fmla="*/ 429260 w 2213610"/>
              <a:gd name="connsiteY19" fmla="*/ 2012950 h 2155190"/>
              <a:gd name="connsiteX20" fmla="*/ 497840 w 2213610"/>
              <a:gd name="connsiteY20" fmla="*/ 2142490 h 2155190"/>
              <a:gd name="connsiteX21" fmla="*/ 779780 w 2213610"/>
              <a:gd name="connsiteY21" fmla="*/ 2089150 h 2155190"/>
              <a:gd name="connsiteX0" fmla="*/ 2067560 w 2213610"/>
              <a:gd name="connsiteY0" fmla="*/ 1677670 h 2185670"/>
              <a:gd name="connsiteX1" fmla="*/ 1964328 w 2213610"/>
              <a:gd name="connsiteY1" fmla="*/ 1446054 h 2185670"/>
              <a:gd name="connsiteX2" fmla="*/ 2120900 w 2213610"/>
              <a:gd name="connsiteY2" fmla="*/ 1334770 h 2185670"/>
              <a:gd name="connsiteX3" fmla="*/ 2052320 w 2213610"/>
              <a:gd name="connsiteY3" fmla="*/ 1029970 h 2185670"/>
              <a:gd name="connsiteX4" fmla="*/ 2212340 w 2213610"/>
              <a:gd name="connsiteY4" fmla="*/ 671830 h 2185670"/>
              <a:gd name="connsiteX5" fmla="*/ 2044700 w 2213610"/>
              <a:gd name="connsiteY5" fmla="*/ 412750 h 2185670"/>
              <a:gd name="connsiteX6" fmla="*/ 1983740 w 2213610"/>
              <a:gd name="connsiteY6" fmla="*/ 115570 h 2185670"/>
              <a:gd name="connsiteX7" fmla="*/ 1717040 w 2213610"/>
              <a:gd name="connsiteY7" fmla="*/ 8890 h 2185670"/>
              <a:gd name="connsiteX8" fmla="*/ 1450340 w 2213610"/>
              <a:gd name="connsiteY8" fmla="*/ 62230 h 2185670"/>
              <a:gd name="connsiteX9" fmla="*/ 1206500 w 2213610"/>
              <a:gd name="connsiteY9" fmla="*/ 92710 h 2185670"/>
              <a:gd name="connsiteX10" fmla="*/ 932180 w 2213610"/>
              <a:gd name="connsiteY10" fmla="*/ 146050 h 2185670"/>
              <a:gd name="connsiteX11" fmla="*/ 680720 w 2213610"/>
              <a:gd name="connsiteY11" fmla="*/ 176530 h 2185670"/>
              <a:gd name="connsiteX12" fmla="*/ 474980 w 2213610"/>
              <a:gd name="connsiteY12" fmla="*/ 511810 h 2185670"/>
              <a:gd name="connsiteX13" fmla="*/ 269240 w 2213610"/>
              <a:gd name="connsiteY13" fmla="*/ 709930 h 2185670"/>
              <a:gd name="connsiteX14" fmla="*/ 63500 w 2213610"/>
              <a:gd name="connsiteY14" fmla="*/ 1029970 h 2185670"/>
              <a:gd name="connsiteX15" fmla="*/ 10160 w 2213610"/>
              <a:gd name="connsiteY15" fmla="*/ 1220470 h 2185670"/>
              <a:gd name="connsiteX16" fmla="*/ 124460 w 2213610"/>
              <a:gd name="connsiteY16" fmla="*/ 1380490 h 2185670"/>
              <a:gd name="connsiteX17" fmla="*/ 421640 w 2213610"/>
              <a:gd name="connsiteY17" fmla="*/ 1449070 h 2185670"/>
              <a:gd name="connsiteX18" fmla="*/ 513080 w 2213610"/>
              <a:gd name="connsiteY18" fmla="*/ 1814830 h 2185670"/>
              <a:gd name="connsiteX19" fmla="*/ 429260 w 2213610"/>
              <a:gd name="connsiteY19" fmla="*/ 2043430 h 2185670"/>
              <a:gd name="connsiteX20" fmla="*/ 497840 w 2213610"/>
              <a:gd name="connsiteY20" fmla="*/ 2172970 h 2185670"/>
              <a:gd name="connsiteX21" fmla="*/ 779780 w 2213610"/>
              <a:gd name="connsiteY21" fmla="*/ 2119630 h 2185670"/>
              <a:gd name="connsiteX0" fmla="*/ 2067560 w 2213610"/>
              <a:gd name="connsiteY0" fmla="*/ 1669286 h 2177286"/>
              <a:gd name="connsiteX1" fmla="*/ 1964328 w 2213610"/>
              <a:gd name="connsiteY1" fmla="*/ 1437670 h 2177286"/>
              <a:gd name="connsiteX2" fmla="*/ 2120900 w 2213610"/>
              <a:gd name="connsiteY2" fmla="*/ 1326386 h 2177286"/>
              <a:gd name="connsiteX3" fmla="*/ 2052320 w 2213610"/>
              <a:gd name="connsiteY3" fmla="*/ 1021586 h 2177286"/>
              <a:gd name="connsiteX4" fmla="*/ 2212340 w 2213610"/>
              <a:gd name="connsiteY4" fmla="*/ 663446 h 2177286"/>
              <a:gd name="connsiteX5" fmla="*/ 2044700 w 2213610"/>
              <a:gd name="connsiteY5" fmla="*/ 404366 h 2177286"/>
              <a:gd name="connsiteX6" fmla="*/ 1983740 w 2213610"/>
              <a:gd name="connsiteY6" fmla="*/ 107186 h 2177286"/>
              <a:gd name="connsiteX7" fmla="*/ 1717040 w 2213610"/>
              <a:gd name="connsiteY7" fmla="*/ 506 h 2177286"/>
              <a:gd name="connsiteX8" fmla="*/ 1465972 w 2213610"/>
              <a:gd name="connsiteY8" fmla="*/ 104150 h 2177286"/>
              <a:gd name="connsiteX9" fmla="*/ 1206500 w 2213610"/>
              <a:gd name="connsiteY9" fmla="*/ 84326 h 2177286"/>
              <a:gd name="connsiteX10" fmla="*/ 932180 w 2213610"/>
              <a:gd name="connsiteY10" fmla="*/ 137666 h 2177286"/>
              <a:gd name="connsiteX11" fmla="*/ 680720 w 2213610"/>
              <a:gd name="connsiteY11" fmla="*/ 168146 h 2177286"/>
              <a:gd name="connsiteX12" fmla="*/ 474980 w 2213610"/>
              <a:gd name="connsiteY12" fmla="*/ 503426 h 2177286"/>
              <a:gd name="connsiteX13" fmla="*/ 269240 w 2213610"/>
              <a:gd name="connsiteY13" fmla="*/ 701546 h 2177286"/>
              <a:gd name="connsiteX14" fmla="*/ 63500 w 2213610"/>
              <a:gd name="connsiteY14" fmla="*/ 1021586 h 2177286"/>
              <a:gd name="connsiteX15" fmla="*/ 10160 w 2213610"/>
              <a:gd name="connsiteY15" fmla="*/ 1212086 h 2177286"/>
              <a:gd name="connsiteX16" fmla="*/ 124460 w 2213610"/>
              <a:gd name="connsiteY16" fmla="*/ 1372106 h 2177286"/>
              <a:gd name="connsiteX17" fmla="*/ 421640 w 2213610"/>
              <a:gd name="connsiteY17" fmla="*/ 1440686 h 2177286"/>
              <a:gd name="connsiteX18" fmla="*/ 513080 w 2213610"/>
              <a:gd name="connsiteY18" fmla="*/ 1806446 h 2177286"/>
              <a:gd name="connsiteX19" fmla="*/ 429260 w 2213610"/>
              <a:gd name="connsiteY19" fmla="*/ 2035046 h 2177286"/>
              <a:gd name="connsiteX20" fmla="*/ 497840 w 2213610"/>
              <a:gd name="connsiteY20" fmla="*/ 2164586 h 2177286"/>
              <a:gd name="connsiteX21" fmla="*/ 779780 w 2213610"/>
              <a:gd name="connsiteY21" fmla="*/ 2111246 h 2177286"/>
              <a:gd name="connsiteX0" fmla="*/ 2067560 w 2213610"/>
              <a:gd name="connsiteY0" fmla="*/ 1669286 h 2177286"/>
              <a:gd name="connsiteX1" fmla="*/ 1964328 w 2213610"/>
              <a:gd name="connsiteY1" fmla="*/ 1437670 h 2177286"/>
              <a:gd name="connsiteX2" fmla="*/ 2120900 w 2213610"/>
              <a:gd name="connsiteY2" fmla="*/ 1326386 h 2177286"/>
              <a:gd name="connsiteX3" fmla="*/ 2052320 w 2213610"/>
              <a:gd name="connsiteY3" fmla="*/ 1021586 h 2177286"/>
              <a:gd name="connsiteX4" fmla="*/ 2212340 w 2213610"/>
              <a:gd name="connsiteY4" fmla="*/ 663446 h 2177286"/>
              <a:gd name="connsiteX5" fmla="*/ 2044700 w 2213610"/>
              <a:gd name="connsiteY5" fmla="*/ 404366 h 2177286"/>
              <a:gd name="connsiteX6" fmla="*/ 1983740 w 2213610"/>
              <a:gd name="connsiteY6" fmla="*/ 107186 h 2177286"/>
              <a:gd name="connsiteX7" fmla="*/ 1717040 w 2213610"/>
              <a:gd name="connsiteY7" fmla="*/ 506 h 2177286"/>
              <a:gd name="connsiteX8" fmla="*/ 1465972 w 2213610"/>
              <a:gd name="connsiteY8" fmla="*/ 104150 h 2177286"/>
              <a:gd name="connsiteX9" fmla="*/ 1171456 w 2213610"/>
              <a:gd name="connsiteY9" fmla="*/ 123582 h 2177286"/>
              <a:gd name="connsiteX10" fmla="*/ 932180 w 2213610"/>
              <a:gd name="connsiteY10" fmla="*/ 137666 h 2177286"/>
              <a:gd name="connsiteX11" fmla="*/ 680720 w 2213610"/>
              <a:gd name="connsiteY11" fmla="*/ 168146 h 2177286"/>
              <a:gd name="connsiteX12" fmla="*/ 474980 w 2213610"/>
              <a:gd name="connsiteY12" fmla="*/ 503426 h 2177286"/>
              <a:gd name="connsiteX13" fmla="*/ 269240 w 2213610"/>
              <a:gd name="connsiteY13" fmla="*/ 701546 h 2177286"/>
              <a:gd name="connsiteX14" fmla="*/ 63500 w 2213610"/>
              <a:gd name="connsiteY14" fmla="*/ 1021586 h 2177286"/>
              <a:gd name="connsiteX15" fmla="*/ 10160 w 2213610"/>
              <a:gd name="connsiteY15" fmla="*/ 1212086 h 2177286"/>
              <a:gd name="connsiteX16" fmla="*/ 124460 w 2213610"/>
              <a:gd name="connsiteY16" fmla="*/ 1372106 h 2177286"/>
              <a:gd name="connsiteX17" fmla="*/ 421640 w 2213610"/>
              <a:gd name="connsiteY17" fmla="*/ 1440686 h 2177286"/>
              <a:gd name="connsiteX18" fmla="*/ 513080 w 2213610"/>
              <a:gd name="connsiteY18" fmla="*/ 1806446 h 2177286"/>
              <a:gd name="connsiteX19" fmla="*/ 429260 w 2213610"/>
              <a:gd name="connsiteY19" fmla="*/ 2035046 h 2177286"/>
              <a:gd name="connsiteX20" fmla="*/ 497840 w 2213610"/>
              <a:gd name="connsiteY20" fmla="*/ 2164586 h 2177286"/>
              <a:gd name="connsiteX21" fmla="*/ 779780 w 2213610"/>
              <a:gd name="connsiteY21" fmla="*/ 2111246 h 2177286"/>
              <a:gd name="connsiteX0" fmla="*/ 2067560 w 2213610"/>
              <a:gd name="connsiteY0" fmla="*/ 1669286 h 2177286"/>
              <a:gd name="connsiteX1" fmla="*/ 1964328 w 2213610"/>
              <a:gd name="connsiteY1" fmla="*/ 1437670 h 2177286"/>
              <a:gd name="connsiteX2" fmla="*/ 2120900 w 2213610"/>
              <a:gd name="connsiteY2" fmla="*/ 1326386 h 2177286"/>
              <a:gd name="connsiteX3" fmla="*/ 2052320 w 2213610"/>
              <a:gd name="connsiteY3" fmla="*/ 1021586 h 2177286"/>
              <a:gd name="connsiteX4" fmla="*/ 2212340 w 2213610"/>
              <a:gd name="connsiteY4" fmla="*/ 663446 h 2177286"/>
              <a:gd name="connsiteX5" fmla="*/ 2044700 w 2213610"/>
              <a:gd name="connsiteY5" fmla="*/ 404366 h 2177286"/>
              <a:gd name="connsiteX6" fmla="*/ 1983740 w 2213610"/>
              <a:gd name="connsiteY6" fmla="*/ 107186 h 2177286"/>
              <a:gd name="connsiteX7" fmla="*/ 1717040 w 2213610"/>
              <a:gd name="connsiteY7" fmla="*/ 506 h 2177286"/>
              <a:gd name="connsiteX8" fmla="*/ 1465972 w 2213610"/>
              <a:gd name="connsiteY8" fmla="*/ 104150 h 2177286"/>
              <a:gd name="connsiteX9" fmla="*/ 932180 w 2213610"/>
              <a:gd name="connsiteY9" fmla="*/ 137666 h 2177286"/>
              <a:gd name="connsiteX10" fmla="*/ 680720 w 2213610"/>
              <a:gd name="connsiteY10" fmla="*/ 168146 h 2177286"/>
              <a:gd name="connsiteX11" fmla="*/ 474980 w 2213610"/>
              <a:gd name="connsiteY11" fmla="*/ 503426 h 2177286"/>
              <a:gd name="connsiteX12" fmla="*/ 269240 w 2213610"/>
              <a:gd name="connsiteY12" fmla="*/ 701546 h 2177286"/>
              <a:gd name="connsiteX13" fmla="*/ 63500 w 2213610"/>
              <a:gd name="connsiteY13" fmla="*/ 1021586 h 2177286"/>
              <a:gd name="connsiteX14" fmla="*/ 10160 w 2213610"/>
              <a:gd name="connsiteY14" fmla="*/ 1212086 h 2177286"/>
              <a:gd name="connsiteX15" fmla="*/ 124460 w 2213610"/>
              <a:gd name="connsiteY15" fmla="*/ 1372106 h 2177286"/>
              <a:gd name="connsiteX16" fmla="*/ 421640 w 2213610"/>
              <a:gd name="connsiteY16" fmla="*/ 1440686 h 2177286"/>
              <a:gd name="connsiteX17" fmla="*/ 513080 w 2213610"/>
              <a:gd name="connsiteY17" fmla="*/ 1806446 h 2177286"/>
              <a:gd name="connsiteX18" fmla="*/ 429260 w 2213610"/>
              <a:gd name="connsiteY18" fmla="*/ 2035046 h 2177286"/>
              <a:gd name="connsiteX19" fmla="*/ 497840 w 2213610"/>
              <a:gd name="connsiteY19" fmla="*/ 2164586 h 2177286"/>
              <a:gd name="connsiteX20" fmla="*/ 779780 w 2213610"/>
              <a:gd name="connsiteY20" fmla="*/ 2111246 h 2177286"/>
              <a:gd name="connsiteX0" fmla="*/ 2067560 w 2213610"/>
              <a:gd name="connsiteY0" fmla="*/ 1669286 h 2177286"/>
              <a:gd name="connsiteX1" fmla="*/ 1964328 w 2213610"/>
              <a:gd name="connsiteY1" fmla="*/ 1437670 h 2177286"/>
              <a:gd name="connsiteX2" fmla="*/ 2120900 w 2213610"/>
              <a:gd name="connsiteY2" fmla="*/ 1326386 h 2177286"/>
              <a:gd name="connsiteX3" fmla="*/ 2052320 w 2213610"/>
              <a:gd name="connsiteY3" fmla="*/ 1021586 h 2177286"/>
              <a:gd name="connsiteX4" fmla="*/ 2212340 w 2213610"/>
              <a:gd name="connsiteY4" fmla="*/ 663446 h 2177286"/>
              <a:gd name="connsiteX5" fmla="*/ 2044700 w 2213610"/>
              <a:gd name="connsiteY5" fmla="*/ 404366 h 2177286"/>
              <a:gd name="connsiteX6" fmla="*/ 1983740 w 2213610"/>
              <a:gd name="connsiteY6" fmla="*/ 107186 h 2177286"/>
              <a:gd name="connsiteX7" fmla="*/ 1717040 w 2213610"/>
              <a:gd name="connsiteY7" fmla="*/ 506 h 2177286"/>
              <a:gd name="connsiteX8" fmla="*/ 1465972 w 2213610"/>
              <a:gd name="connsiteY8" fmla="*/ 104150 h 2177286"/>
              <a:gd name="connsiteX9" fmla="*/ 918468 w 2213610"/>
              <a:gd name="connsiteY9" fmla="*/ 150634 h 2177286"/>
              <a:gd name="connsiteX10" fmla="*/ 680720 w 2213610"/>
              <a:gd name="connsiteY10" fmla="*/ 168146 h 2177286"/>
              <a:gd name="connsiteX11" fmla="*/ 474980 w 2213610"/>
              <a:gd name="connsiteY11" fmla="*/ 503426 h 2177286"/>
              <a:gd name="connsiteX12" fmla="*/ 269240 w 2213610"/>
              <a:gd name="connsiteY12" fmla="*/ 701546 h 2177286"/>
              <a:gd name="connsiteX13" fmla="*/ 63500 w 2213610"/>
              <a:gd name="connsiteY13" fmla="*/ 1021586 h 2177286"/>
              <a:gd name="connsiteX14" fmla="*/ 10160 w 2213610"/>
              <a:gd name="connsiteY14" fmla="*/ 1212086 h 2177286"/>
              <a:gd name="connsiteX15" fmla="*/ 124460 w 2213610"/>
              <a:gd name="connsiteY15" fmla="*/ 1372106 h 2177286"/>
              <a:gd name="connsiteX16" fmla="*/ 421640 w 2213610"/>
              <a:gd name="connsiteY16" fmla="*/ 1440686 h 2177286"/>
              <a:gd name="connsiteX17" fmla="*/ 513080 w 2213610"/>
              <a:gd name="connsiteY17" fmla="*/ 1806446 h 2177286"/>
              <a:gd name="connsiteX18" fmla="*/ 429260 w 2213610"/>
              <a:gd name="connsiteY18" fmla="*/ 2035046 h 2177286"/>
              <a:gd name="connsiteX19" fmla="*/ 497840 w 2213610"/>
              <a:gd name="connsiteY19" fmla="*/ 2164586 h 2177286"/>
              <a:gd name="connsiteX20" fmla="*/ 779780 w 2213610"/>
              <a:gd name="connsiteY20" fmla="*/ 2111246 h 2177286"/>
              <a:gd name="connsiteX0" fmla="*/ 2067560 w 2213610"/>
              <a:gd name="connsiteY0" fmla="*/ 1669286 h 2177286"/>
              <a:gd name="connsiteX1" fmla="*/ 1964328 w 2213610"/>
              <a:gd name="connsiteY1" fmla="*/ 1437670 h 2177286"/>
              <a:gd name="connsiteX2" fmla="*/ 2120900 w 2213610"/>
              <a:gd name="connsiteY2" fmla="*/ 1326386 h 2177286"/>
              <a:gd name="connsiteX3" fmla="*/ 2052320 w 2213610"/>
              <a:gd name="connsiteY3" fmla="*/ 1021586 h 2177286"/>
              <a:gd name="connsiteX4" fmla="*/ 2212340 w 2213610"/>
              <a:gd name="connsiteY4" fmla="*/ 663446 h 2177286"/>
              <a:gd name="connsiteX5" fmla="*/ 2044700 w 2213610"/>
              <a:gd name="connsiteY5" fmla="*/ 404366 h 2177286"/>
              <a:gd name="connsiteX6" fmla="*/ 1983740 w 2213610"/>
              <a:gd name="connsiteY6" fmla="*/ 107186 h 2177286"/>
              <a:gd name="connsiteX7" fmla="*/ 1717040 w 2213610"/>
              <a:gd name="connsiteY7" fmla="*/ 506 h 2177286"/>
              <a:gd name="connsiteX8" fmla="*/ 1465972 w 2213610"/>
              <a:gd name="connsiteY8" fmla="*/ 104150 h 2177286"/>
              <a:gd name="connsiteX9" fmla="*/ 918468 w 2213610"/>
              <a:gd name="connsiteY9" fmla="*/ 181114 h 2177286"/>
              <a:gd name="connsiteX10" fmla="*/ 680720 w 2213610"/>
              <a:gd name="connsiteY10" fmla="*/ 168146 h 2177286"/>
              <a:gd name="connsiteX11" fmla="*/ 474980 w 2213610"/>
              <a:gd name="connsiteY11" fmla="*/ 503426 h 2177286"/>
              <a:gd name="connsiteX12" fmla="*/ 269240 w 2213610"/>
              <a:gd name="connsiteY12" fmla="*/ 701546 h 2177286"/>
              <a:gd name="connsiteX13" fmla="*/ 63500 w 2213610"/>
              <a:gd name="connsiteY13" fmla="*/ 1021586 h 2177286"/>
              <a:gd name="connsiteX14" fmla="*/ 10160 w 2213610"/>
              <a:gd name="connsiteY14" fmla="*/ 1212086 h 2177286"/>
              <a:gd name="connsiteX15" fmla="*/ 124460 w 2213610"/>
              <a:gd name="connsiteY15" fmla="*/ 1372106 h 2177286"/>
              <a:gd name="connsiteX16" fmla="*/ 421640 w 2213610"/>
              <a:gd name="connsiteY16" fmla="*/ 1440686 h 2177286"/>
              <a:gd name="connsiteX17" fmla="*/ 513080 w 2213610"/>
              <a:gd name="connsiteY17" fmla="*/ 1806446 h 2177286"/>
              <a:gd name="connsiteX18" fmla="*/ 429260 w 2213610"/>
              <a:gd name="connsiteY18" fmla="*/ 2035046 h 2177286"/>
              <a:gd name="connsiteX19" fmla="*/ 497840 w 2213610"/>
              <a:gd name="connsiteY19" fmla="*/ 2164586 h 2177286"/>
              <a:gd name="connsiteX20" fmla="*/ 779780 w 2213610"/>
              <a:gd name="connsiteY20" fmla="*/ 2111246 h 2177286"/>
              <a:gd name="connsiteX0" fmla="*/ 2067560 w 2213610"/>
              <a:gd name="connsiteY0" fmla="*/ 1671826 h 2179826"/>
              <a:gd name="connsiteX1" fmla="*/ 1964328 w 2213610"/>
              <a:gd name="connsiteY1" fmla="*/ 1440210 h 2179826"/>
              <a:gd name="connsiteX2" fmla="*/ 2120900 w 2213610"/>
              <a:gd name="connsiteY2" fmla="*/ 1328926 h 2179826"/>
              <a:gd name="connsiteX3" fmla="*/ 2052320 w 2213610"/>
              <a:gd name="connsiteY3" fmla="*/ 1024126 h 2179826"/>
              <a:gd name="connsiteX4" fmla="*/ 2212340 w 2213610"/>
              <a:gd name="connsiteY4" fmla="*/ 665986 h 2179826"/>
              <a:gd name="connsiteX5" fmla="*/ 2044700 w 2213610"/>
              <a:gd name="connsiteY5" fmla="*/ 406906 h 2179826"/>
              <a:gd name="connsiteX6" fmla="*/ 1983740 w 2213610"/>
              <a:gd name="connsiteY6" fmla="*/ 109726 h 2179826"/>
              <a:gd name="connsiteX7" fmla="*/ 1717040 w 2213610"/>
              <a:gd name="connsiteY7" fmla="*/ 3046 h 2179826"/>
              <a:gd name="connsiteX8" fmla="*/ 1458352 w 2213610"/>
              <a:gd name="connsiteY8" fmla="*/ 91450 h 2179826"/>
              <a:gd name="connsiteX9" fmla="*/ 918468 w 2213610"/>
              <a:gd name="connsiteY9" fmla="*/ 183654 h 2179826"/>
              <a:gd name="connsiteX10" fmla="*/ 680720 w 2213610"/>
              <a:gd name="connsiteY10" fmla="*/ 170686 h 2179826"/>
              <a:gd name="connsiteX11" fmla="*/ 474980 w 2213610"/>
              <a:gd name="connsiteY11" fmla="*/ 505966 h 2179826"/>
              <a:gd name="connsiteX12" fmla="*/ 269240 w 2213610"/>
              <a:gd name="connsiteY12" fmla="*/ 704086 h 2179826"/>
              <a:gd name="connsiteX13" fmla="*/ 63500 w 2213610"/>
              <a:gd name="connsiteY13" fmla="*/ 1024126 h 2179826"/>
              <a:gd name="connsiteX14" fmla="*/ 10160 w 2213610"/>
              <a:gd name="connsiteY14" fmla="*/ 1214626 h 2179826"/>
              <a:gd name="connsiteX15" fmla="*/ 124460 w 2213610"/>
              <a:gd name="connsiteY15" fmla="*/ 1374646 h 2179826"/>
              <a:gd name="connsiteX16" fmla="*/ 421640 w 2213610"/>
              <a:gd name="connsiteY16" fmla="*/ 1443226 h 2179826"/>
              <a:gd name="connsiteX17" fmla="*/ 513080 w 2213610"/>
              <a:gd name="connsiteY17" fmla="*/ 1808986 h 2179826"/>
              <a:gd name="connsiteX18" fmla="*/ 429260 w 2213610"/>
              <a:gd name="connsiteY18" fmla="*/ 2037586 h 2179826"/>
              <a:gd name="connsiteX19" fmla="*/ 497840 w 2213610"/>
              <a:gd name="connsiteY19" fmla="*/ 2167126 h 2179826"/>
              <a:gd name="connsiteX20" fmla="*/ 779780 w 2213610"/>
              <a:gd name="connsiteY20" fmla="*/ 2113786 h 2179826"/>
              <a:gd name="connsiteX0" fmla="*/ 2067560 w 2213610"/>
              <a:gd name="connsiteY0" fmla="*/ 1671826 h 2179826"/>
              <a:gd name="connsiteX1" fmla="*/ 1964328 w 2213610"/>
              <a:gd name="connsiteY1" fmla="*/ 1440210 h 2179826"/>
              <a:gd name="connsiteX2" fmla="*/ 2120900 w 2213610"/>
              <a:gd name="connsiteY2" fmla="*/ 1328926 h 2179826"/>
              <a:gd name="connsiteX3" fmla="*/ 2052320 w 2213610"/>
              <a:gd name="connsiteY3" fmla="*/ 1024126 h 2179826"/>
              <a:gd name="connsiteX4" fmla="*/ 2212340 w 2213610"/>
              <a:gd name="connsiteY4" fmla="*/ 665986 h 2179826"/>
              <a:gd name="connsiteX5" fmla="*/ 2044700 w 2213610"/>
              <a:gd name="connsiteY5" fmla="*/ 406906 h 2179826"/>
              <a:gd name="connsiteX6" fmla="*/ 1983740 w 2213610"/>
              <a:gd name="connsiteY6" fmla="*/ 109726 h 2179826"/>
              <a:gd name="connsiteX7" fmla="*/ 1717040 w 2213610"/>
              <a:gd name="connsiteY7" fmla="*/ 3046 h 2179826"/>
              <a:gd name="connsiteX8" fmla="*/ 1458352 w 2213610"/>
              <a:gd name="connsiteY8" fmla="*/ 91450 h 2179826"/>
              <a:gd name="connsiteX9" fmla="*/ 918468 w 2213610"/>
              <a:gd name="connsiteY9" fmla="*/ 183654 h 2179826"/>
              <a:gd name="connsiteX10" fmla="*/ 734060 w 2213610"/>
              <a:gd name="connsiteY10" fmla="*/ 198894 h 2179826"/>
              <a:gd name="connsiteX11" fmla="*/ 474980 w 2213610"/>
              <a:gd name="connsiteY11" fmla="*/ 505966 h 2179826"/>
              <a:gd name="connsiteX12" fmla="*/ 269240 w 2213610"/>
              <a:gd name="connsiteY12" fmla="*/ 704086 h 2179826"/>
              <a:gd name="connsiteX13" fmla="*/ 63500 w 2213610"/>
              <a:gd name="connsiteY13" fmla="*/ 1024126 h 2179826"/>
              <a:gd name="connsiteX14" fmla="*/ 10160 w 2213610"/>
              <a:gd name="connsiteY14" fmla="*/ 1214626 h 2179826"/>
              <a:gd name="connsiteX15" fmla="*/ 124460 w 2213610"/>
              <a:gd name="connsiteY15" fmla="*/ 1374646 h 2179826"/>
              <a:gd name="connsiteX16" fmla="*/ 421640 w 2213610"/>
              <a:gd name="connsiteY16" fmla="*/ 1443226 h 2179826"/>
              <a:gd name="connsiteX17" fmla="*/ 513080 w 2213610"/>
              <a:gd name="connsiteY17" fmla="*/ 1808986 h 2179826"/>
              <a:gd name="connsiteX18" fmla="*/ 429260 w 2213610"/>
              <a:gd name="connsiteY18" fmla="*/ 2037586 h 2179826"/>
              <a:gd name="connsiteX19" fmla="*/ 497840 w 2213610"/>
              <a:gd name="connsiteY19" fmla="*/ 2167126 h 2179826"/>
              <a:gd name="connsiteX20" fmla="*/ 779780 w 2213610"/>
              <a:gd name="connsiteY20" fmla="*/ 2113786 h 2179826"/>
              <a:gd name="connsiteX0" fmla="*/ 2067560 w 2213610"/>
              <a:gd name="connsiteY0" fmla="*/ 1671826 h 2179826"/>
              <a:gd name="connsiteX1" fmla="*/ 1964328 w 2213610"/>
              <a:gd name="connsiteY1" fmla="*/ 1440210 h 2179826"/>
              <a:gd name="connsiteX2" fmla="*/ 2120900 w 2213610"/>
              <a:gd name="connsiteY2" fmla="*/ 1328926 h 2179826"/>
              <a:gd name="connsiteX3" fmla="*/ 2052320 w 2213610"/>
              <a:gd name="connsiteY3" fmla="*/ 1024126 h 2179826"/>
              <a:gd name="connsiteX4" fmla="*/ 2212340 w 2213610"/>
              <a:gd name="connsiteY4" fmla="*/ 665986 h 2179826"/>
              <a:gd name="connsiteX5" fmla="*/ 2044700 w 2213610"/>
              <a:gd name="connsiteY5" fmla="*/ 406906 h 2179826"/>
              <a:gd name="connsiteX6" fmla="*/ 1983740 w 2213610"/>
              <a:gd name="connsiteY6" fmla="*/ 109726 h 2179826"/>
              <a:gd name="connsiteX7" fmla="*/ 1717040 w 2213610"/>
              <a:gd name="connsiteY7" fmla="*/ 3046 h 2179826"/>
              <a:gd name="connsiteX8" fmla="*/ 1458352 w 2213610"/>
              <a:gd name="connsiteY8" fmla="*/ 91450 h 2179826"/>
              <a:gd name="connsiteX9" fmla="*/ 918468 w 2213610"/>
              <a:gd name="connsiteY9" fmla="*/ 183654 h 2179826"/>
              <a:gd name="connsiteX10" fmla="*/ 734060 w 2213610"/>
              <a:gd name="connsiteY10" fmla="*/ 198894 h 2179826"/>
              <a:gd name="connsiteX11" fmla="*/ 474980 w 2213610"/>
              <a:gd name="connsiteY11" fmla="*/ 505966 h 2179826"/>
              <a:gd name="connsiteX12" fmla="*/ 332100 w 2213610"/>
              <a:gd name="connsiteY12" fmla="*/ 769258 h 2179826"/>
              <a:gd name="connsiteX13" fmla="*/ 63500 w 2213610"/>
              <a:gd name="connsiteY13" fmla="*/ 1024126 h 2179826"/>
              <a:gd name="connsiteX14" fmla="*/ 10160 w 2213610"/>
              <a:gd name="connsiteY14" fmla="*/ 1214626 h 2179826"/>
              <a:gd name="connsiteX15" fmla="*/ 124460 w 2213610"/>
              <a:gd name="connsiteY15" fmla="*/ 1374646 h 2179826"/>
              <a:gd name="connsiteX16" fmla="*/ 421640 w 2213610"/>
              <a:gd name="connsiteY16" fmla="*/ 1443226 h 2179826"/>
              <a:gd name="connsiteX17" fmla="*/ 513080 w 2213610"/>
              <a:gd name="connsiteY17" fmla="*/ 1808986 h 2179826"/>
              <a:gd name="connsiteX18" fmla="*/ 429260 w 2213610"/>
              <a:gd name="connsiteY18" fmla="*/ 2037586 h 2179826"/>
              <a:gd name="connsiteX19" fmla="*/ 497840 w 2213610"/>
              <a:gd name="connsiteY19" fmla="*/ 2167126 h 2179826"/>
              <a:gd name="connsiteX20" fmla="*/ 779780 w 2213610"/>
              <a:gd name="connsiteY20" fmla="*/ 2113786 h 2179826"/>
              <a:gd name="connsiteX0" fmla="*/ 2067560 w 2213610"/>
              <a:gd name="connsiteY0" fmla="*/ 1671826 h 2179826"/>
              <a:gd name="connsiteX1" fmla="*/ 1964328 w 2213610"/>
              <a:gd name="connsiteY1" fmla="*/ 1440210 h 2179826"/>
              <a:gd name="connsiteX2" fmla="*/ 2120900 w 2213610"/>
              <a:gd name="connsiteY2" fmla="*/ 1328926 h 2179826"/>
              <a:gd name="connsiteX3" fmla="*/ 2052320 w 2213610"/>
              <a:gd name="connsiteY3" fmla="*/ 1024126 h 2179826"/>
              <a:gd name="connsiteX4" fmla="*/ 2212340 w 2213610"/>
              <a:gd name="connsiteY4" fmla="*/ 665986 h 2179826"/>
              <a:gd name="connsiteX5" fmla="*/ 2044700 w 2213610"/>
              <a:gd name="connsiteY5" fmla="*/ 406906 h 2179826"/>
              <a:gd name="connsiteX6" fmla="*/ 1983740 w 2213610"/>
              <a:gd name="connsiteY6" fmla="*/ 109726 h 2179826"/>
              <a:gd name="connsiteX7" fmla="*/ 1717040 w 2213610"/>
              <a:gd name="connsiteY7" fmla="*/ 3046 h 2179826"/>
              <a:gd name="connsiteX8" fmla="*/ 1458352 w 2213610"/>
              <a:gd name="connsiteY8" fmla="*/ 91450 h 2179826"/>
              <a:gd name="connsiteX9" fmla="*/ 918468 w 2213610"/>
              <a:gd name="connsiteY9" fmla="*/ 183654 h 2179826"/>
              <a:gd name="connsiteX10" fmla="*/ 734060 w 2213610"/>
              <a:gd name="connsiteY10" fmla="*/ 198894 h 2179826"/>
              <a:gd name="connsiteX11" fmla="*/ 543560 w 2213610"/>
              <a:gd name="connsiteY11" fmla="*/ 528826 h 2179826"/>
              <a:gd name="connsiteX12" fmla="*/ 332100 w 2213610"/>
              <a:gd name="connsiteY12" fmla="*/ 769258 h 2179826"/>
              <a:gd name="connsiteX13" fmla="*/ 63500 w 2213610"/>
              <a:gd name="connsiteY13" fmla="*/ 1024126 h 2179826"/>
              <a:gd name="connsiteX14" fmla="*/ 10160 w 2213610"/>
              <a:gd name="connsiteY14" fmla="*/ 1214626 h 2179826"/>
              <a:gd name="connsiteX15" fmla="*/ 124460 w 2213610"/>
              <a:gd name="connsiteY15" fmla="*/ 1374646 h 2179826"/>
              <a:gd name="connsiteX16" fmla="*/ 421640 w 2213610"/>
              <a:gd name="connsiteY16" fmla="*/ 1443226 h 2179826"/>
              <a:gd name="connsiteX17" fmla="*/ 513080 w 2213610"/>
              <a:gd name="connsiteY17" fmla="*/ 1808986 h 2179826"/>
              <a:gd name="connsiteX18" fmla="*/ 429260 w 2213610"/>
              <a:gd name="connsiteY18" fmla="*/ 2037586 h 2179826"/>
              <a:gd name="connsiteX19" fmla="*/ 497840 w 2213610"/>
              <a:gd name="connsiteY19" fmla="*/ 2167126 h 2179826"/>
              <a:gd name="connsiteX20" fmla="*/ 779780 w 2213610"/>
              <a:gd name="connsiteY20" fmla="*/ 2113786 h 2179826"/>
              <a:gd name="connsiteX0" fmla="*/ 2067560 w 2213610"/>
              <a:gd name="connsiteY0" fmla="*/ 1671826 h 2179826"/>
              <a:gd name="connsiteX1" fmla="*/ 1964328 w 2213610"/>
              <a:gd name="connsiteY1" fmla="*/ 1440210 h 2179826"/>
              <a:gd name="connsiteX2" fmla="*/ 2120900 w 2213610"/>
              <a:gd name="connsiteY2" fmla="*/ 1328926 h 2179826"/>
              <a:gd name="connsiteX3" fmla="*/ 2052320 w 2213610"/>
              <a:gd name="connsiteY3" fmla="*/ 1024126 h 2179826"/>
              <a:gd name="connsiteX4" fmla="*/ 2212340 w 2213610"/>
              <a:gd name="connsiteY4" fmla="*/ 665986 h 2179826"/>
              <a:gd name="connsiteX5" fmla="*/ 2044700 w 2213610"/>
              <a:gd name="connsiteY5" fmla="*/ 406906 h 2179826"/>
              <a:gd name="connsiteX6" fmla="*/ 1983740 w 2213610"/>
              <a:gd name="connsiteY6" fmla="*/ 109726 h 2179826"/>
              <a:gd name="connsiteX7" fmla="*/ 1717040 w 2213610"/>
              <a:gd name="connsiteY7" fmla="*/ 3046 h 2179826"/>
              <a:gd name="connsiteX8" fmla="*/ 1458352 w 2213610"/>
              <a:gd name="connsiteY8" fmla="*/ 91450 h 2179826"/>
              <a:gd name="connsiteX9" fmla="*/ 918468 w 2213610"/>
              <a:gd name="connsiteY9" fmla="*/ 183654 h 2179826"/>
              <a:gd name="connsiteX10" fmla="*/ 734060 w 2213610"/>
              <a:gd name="connsiteY10" fmla="*/ 198894 h 2179826"/>
              <a:gd name="connsiteX11" fmla="*/ 543560 w 2213610"/>
              <a:gd name="connsiteY11" fmla="*/ 528826 h 2179826"/>
              <a:gd name="connsiteX12" fmla="*/ 332100 w 2213610"/>
              <a:gd name="connsiteY12" fmla="*/ 769258 h 2179826"/>
              <a:gd name="connsiteX13" fmla="*/ 63500 w 2213610"/>
              <a:gd name="connsiteY13" fmla="*/ 1024126 h 2179826"/>
              <a:gd name="connsiteX14" fmla="*/ 10160 w 2213610"/>
              <a:gd name="connsiteY14" fmla="*/ 1214626 h 2179826"/>
              <a:gd name="connsiteX15" fmla="*/ 124460 w 2213610"/>
              <a:gd name="connsiteY15" fmla="*/ 1374646 h 2179826"/>
              <a:gd name="connsiteX16" fmla="*/ 421640 w 2213610"/>
              <a:gd name="connsiteY16" fmla="*/ 1443226 h 2179826"/>
              <a:gd name="connsiteX17" fmla="*/ 513080 w 2213610"/>
              <a:gd name="connsiteY17" fmla="*/ 1808986 h 2179826"/>
              <a:gd name="connsiteX18" fmla="*/ 429260 w 2213610"/>
              <a:gd name="connsiteY18" fmla="*/ 2037586 h 2179826"/>
              <a:gd name="connsiteX19" fmla="*/ 497840 w 2213610"/>
              <a:gd name="connsiteY19" fmla="*/ 2167126 h 2179826"/>
              <a:gd name="connsiteX20" fmla="*/ 779780 w 2213610"/>
              <a:gd name="connsiteY20" fmla="*/ 2113786 h 2179826"/>
              <a:gd name="connsiteX0" fmla="*/ 2067560 w 2213610"/>
              <a:gd name="connsiteY0" fmla="*/ 1671826 h 2179826"/>
              <a:gd name="connsiteX1" fmla="*/ 1964328 w 2213610"/>
              <a:gd name="connsiteY1" fmla="*/ 1440210 h 2179826"/>
              <a:gd name="connsiteX2" fmla="*/ 2120900 w 2213610"/>
              <a:gd name="connsiteY2" fmla="*/ 1328926 h 2179826"/>
              <a:gd name="connsiteX3" fmla="*/ 2052320 w 2213610"/>
              <a:gd name="connsiteY3" fmla="*/ 1024126 h 2179826"/>
              <a:gd name="connsiteX4" fmla="*/ 2212340 w 2213610"/>
              <a:gd name="connsiteY4" fmla="*/ 665986 h 2179826"/>
              <a:gd name="connsiteX5" fmla="*/ 2044700 w 2213610"/>
              <a:gd name="connsiteY5" fmla="*/ 406906 h 2179826"/>
              <a:gd name="connsiteX6" fmla="*/ 1983740 w 2213610"/>
              <a:gd name="connsiteY6" fmla="*/ 109726 h 2179826"/>
              <a:gd name="connsiteX7" fmla="*/ 1717040 w 2213610"/>
              <a:gd name="connsiteY7" fmla="*/ 3046 h 2179826"/>
              <a:gd name="connsiteX8" fmla="*/ 1458352 w 2213610"/>
              <a:gd name="connsiteY8" fmla="*/ 91450 h 2179826"/>
              <a:gd name="connsiteX9" fmla="*/ 918468 w 2213610"/>
              <a:gd name="connsiteY9" fmla="*/ 183654 h 2179826"/>
              <a:gd name="connsiteX10" fmla="*/ 734060 w 2213610"/>
              <a:gd name="connsiteY10" fmla="*/ 198894 h 2179826"/>
              <a:gd name="connsiteX11" fmla="*/ 543560 w 2213610"/>
              <a:gd name="connsiteY11" fmla="*/ 528826 h 2179826"/>
              <a:gd name="connsiteX12" fmla="*/ 332100 w 2213610"/>
              <a:gd name="connsiteY12" fmla="*/ 769258 h 2179826"/>
              <a:gd name="connsiteX13" fmla="*/ 63500 w 2213610"/>
              <a:gd name="connsiteY13" fmla="*/ 1024126 h 2179826"/>
              <a:gd name="connsiteX14" fmla="*/ 10160 w 2213610"/>
              <a:gd name="connsiteY14" fmla="*/ 1214626 h 2179826"/>
              <a:gd name="connsiteX15" fmla="*/ 124460 w 2213610"/>
              <a:gd name="connsiteY15" fmla="*/ 1374646 h 2179826"/>
              <a:gd name="connsiteX16" fmla="*/ 421640 w 2213610"/>
              <a:gd name="connsiteY16" fmla="*/ 1443226 h 2179826"/>
              <a:gd name="connsiteX17" fmla="*/ 513080 w 2213610"/>
              <a:gd name="connsiteY17" fmla="*/ 1808986 h 2179826"/>
              <a:gd name="connsiteX18" fmla="*/ 429260 w 2213610"/>
              <a:gd name="connsiteY18" fmla="*/ 2037586 h 2179826"/>
              <a:gd name="connsiteX19" fmla="*/ 497840 w 2213610"/>
              <a:gd name="connsiteY19" fmla="*/ 2167126 h 2179826"/>
              <a:gd name="connsiteX20" fmla="*/ 779780 w 2213610"/>
              <a:gd name="connsiteY20" fmla="*/ 2113786 h 2179826"/>
              <a:gd name="connsiteX0" fmla="*/ 2067560 w 2213610"/>
              <a:gd name="connsiteY0" fmla="*/ 1671826 h 2179826"/>
              <a:gd name="connsiteX1" fmla="*/ 1964328 w 2213610"/>
              <a:gd name="connsiteY1" fmla="*/ 1440210 h 2179826"/>
              <a:gd name="connsiteX2" fmla="*/ 2120900 w 2213610"/>
              <a:gd name="connsiteY2" fmla="*/ 1328926 h 2179826"/>
              <a:gd name="connsiteX3" fmla="*/ 2052320 w 2213610"/>
              <a:gd name="connsiteY3" fmla="*/ 1024126 h 2179826"/>
              <a:gd name="connsiteX4" fmla="*/ 2212340 w 2213610"/>
              <a:gd name="connsiteY4" fmla="*/ 665986 h 2179826"/>
              <a:gd name="connsiteX5" fmla="*/ 2044700 w 2213610"/>
              <a:gd name="connsiteY5" fmla="*/ 406906 h 2179826"/>
              <a:gd name="connsiteX6" fmla="*/ 1983740 w 2213610"/>
              <a:gd name="connsiteY6" fmla="*/ 109726 h 2179826"/>
              <a:gd name="connsiteX7" fmla="*/ 1717040 w 2213610"/>
              <a:gd name="connsiteY7" fmla="*/ 3046 h 2179826"/>
              <a:gd name="connsiteX8" fmla="*/ 1458352 w 2213610"/>
              <a:gd name="connsiteY8" fmla="*/ 91450 h 2179826"/>
              <a:gd name="connsiteX9" fmla="*/ 918468 w 2213610"/>
              <a:gd name="connsiteY9" fmla="*/ 183654 h 2179826"/>
              <a:gd name="connsiteX10" fmla="*/ 734060 w 2213610"/>
              <a:gd name="connsiteY10" fmla="*/ 198894 h 2179826"/>
              <a:gd name="connsiteX11" fmla="*/ 543560 w 2213610"/>
              <a:gd name="connsiteY11" fmla="*/ 528826 h 2179826"/>
              <a:gd name="connsiteX12" fmla="*/ 332100 w 2213610"/>
              <a:gd name="connsiteY12" fmla="*/ 769258 h 2179826"/>
              <a:gd name="connsiteX13" fmla="*/ 63500 w 2213610"/>
              <a:gd name="connsiteY13" fmla="*/ 1024126 h 2179826"/>
              <a:gd name="connsiteX14" fmla="*/ 10160 w 2213610"/>
              <a:gd name="connsiteY14" fmla="*/ 1214626 h 2179826"/>
              <a:gd name="connsiteX15" fmla="*/ 124460 w 2213610"/>
              <a:gd name="connsiteY15" fmla="*/ 1374646 h 2179826"/>
              <a:gd name="connsiteX16" fmla="*/ 421640 w 2213610"/>
              <a:gd name="connsiteY16" fmla="*/ 1443226 h 2179826"/>
              <a:gd name="connsiteX17" fmla="*/ 513080 w 2213610"/>
              <a:gd name="connsiteY17" fmla="*/ 1808986 h 2179826"/>
              <a:gd name="connsiteX18" fmla="*/ 429260 w 2213610"/>
              <a:gd name="connsiteY18" fmla="*/ 2037586 h 2179826"/>
              <a:gd name="connsiteX19" fmla="*/ 497840 w 2213610"/>
              <a:gd name="connsiteY19" fmla="*/ 2167126 h 2179826"/>
              <a:gd name="connsiteX20" fmla="*/ 779780 w 2213610"/>
              <a:gd name="connsiteY20" fmla="*/ 2113786 h 2179826"/>
              <a:gd name="connsiteX0" fmla="*/ 2067560 w 2213610"/>
              <a:gd name="connsiteY0" fmla="*/ 1669544 h 2177544"/>
              <a:gd name="connsiteX1" fmla="*/ 1964328 w 2213610"/>
              <a:gd name="connsiteY1" fmla="*/ 1437928 h 2177544"/>
              <a:gd name="connsiteX2" fmla="*/ 2120900 w 2213610"/>
              <a:gd name="connsiteY2" fmla="*/ 1326644 h 2177544"/>
              <a:gd name="connsiteX3" fmla="*/ 2052320 w 2213610"/>
              <a:gd name="connsiteY3" fmla="*/ 1021844 h 2177544"/>
              <a:gd name="connsiteX4" fmla="*/ 2212340 w 2213610"/>
              <a:gd name="connsiteY4" fmla="*/ 663704 h 2177544"/>
              <a:gd name="connsiteX5" fmla="*/ 2044700 w 2213610"/>
              <a:gd name="connsiteY5" fmla="*/ 404624 h 2177544"/>
              <a:gd name="connsiteX6" fmla="*/ 2006600 w 2213610"/>
              <a:gd name="connsiteY6" fmla="*/ 84584 h 2177544"/>
              <a:gd name="connsiteX7" fmla="*/ 1717040 w 2213610"/>
              <a:gd name="connsiteY7" fmla="*/ 764 h 2177544"/>
              <a:gd name="connsiteX8" fmla="*/ 1458352 w 2213610"/>
              <a:gd name="connsiteY8" fmla="*/ 89168 h 2177544"/>
              <a:gd name="connsiteX9" fmla="*/ 918468 w 2213610"/>
              <a:gd name="connsiteY9" fmla="*/ 181372 h 2177544"/>
              <a:gd name="connsiteX10" fmla="*/ 734060 w 2213610"/>
              <a:gd name="connsiteY10" fmla="*/ 196612 h 2177544"/>
              <a:gd name="connsiteX11" fmla="*/ 543560 w 2213610"/>
              <a:gd name="connsiteY11" fmla="*/ 526544 h 2177544"/>
              <a:gd name="connsiteX12" fmla="*/ 332100 w 2213610"/>
              <a:gd name="connsiteY12" fmla="*/ 766976 h 2177544"/>
              <a:gd name="connsiteX13" fmla="*/ 63500 w 2213610"/>
              <a:gd name="connsiteY13" fmla="*/ 1021844 h 2177544"/>
              <a:gd name="connsiteX14" fmla="*/ 10160 w 2213610"/>
              <a:gd name="connsiteY14" fmla="*/ 1212344 h 2177544"/>
              <a:gd name="connsiteX15" fmla="*/ 124460 w 2213610"/>
              <a:gd name="connsiteY15" fmla="*/ 1372364 h 2177544"/>
              <a:gd name="connsiteX16" fmla="*/ 421640 w 2213610"/>
              <a:gd name="connsiteY16" fmla="*/ 1440944 h 2177544"/>
              <a:gd name="connsiteX17" fmla="*/ 513080 w 2213610"/>
              <a:gd name="connsiteY17" fmla="*/ 1806704 h 2177544"/>
              <a:gd name="connsiteX18" fmla="*/ 429260 w 2213610"/>
              <a:gd name="connsiteY18" fmla="*/ 2035304 h 2177544"/>
              <a:gd name="connsiteX19" fmla="*/ 497840 w 2213610"/>
              <a:gd name="connsiteY19" fmla="*/ 2164844 h 2177544"/>
              <a:gd name="connsiteX20" fmla="*/ 779780 w 2213610"/>
              <a:gd name="connsiteY20" fmla="*/ 2111504 h 2177544"/>
              <a:gd name="connsiteX0" fmla="*/ 2067560 w 2213610"/>
              <a:gd name="connsiteY0" fmla="*/ 1669544 h 2177544"/>
              <a:gd name="connsiteX1" fmla="*/ 1964328 w 2213610"/>
              <a:gd name="connsiteY1" fmla="*/ 1437928 h 2177544"/>
              <a:gd name="connsiteX2" fmla="*/ 2120900 w 2213610"/>
              <a:gd name="connsiteY2" fmla="*/ 1326644 h 2177544"/>
              <a:gd name="connsiteX3" fmla="*/ 2052320 w 2213610"/>
              <a:gd name="connsiteY3" fmla="*/ 1021844 h 2177544"/>
              <a:gd name="connsiteX4" fmla="*/ 2212340 w 2213610"/>
              <a:gd name="connsiteY4" fmla="*/ 663704 h 2177544"/>
              <a:gd name="connsiteX5" fmla="*/ 2044700 w 2213610"/>
              <a:gd name="connsiteY5" fmla="*/ 404624 h 2177544"/>
              <a:gd name="connsiteX6" fmla="*/ 2006600 w 2213610"/>
              <a:gd name="connsiteY6" fmla="*/ 84584 h 2177544"/>
              <a:gd name="connsiteX7" fmla="*/ 1717040 w 2213610"/>
              <a:gd name="connsiteY7" fmla="*/ 764 h 2177544"/>
              <a:gd name="connsiteX8" fmla="*/ 1458352 w 2213610"/>
              <a:gd name="connsiteY8" fmla="*/ 89168 h 2177544"/>
              <a:gd name="connsiteX9" fmla="*/ 918468 w 2213610"/>
              <a:gd name="connsiteY9" fmla="*/ 181372 h 2177544"/>
              <a:gd name="connsiteX10" fmla="*/ 734060 w 2213610"/>
              <a:gd name="connsiteY10" fmla="*/ 196612 h 2177544"/>
              <a:gd name="connsiteX11" fmla="*/ 543560 w 2213610"/>
              <a:gd name="connsiteY11" fmla="*/ 526544 h 2177544"/>
              <a:gd name="connsiteX12" fmla="*/ 332100 w 2213610"/>
              <a:gd name="connsiteY12" fmla="*/ 766976 h 2177544"/>
              <a:gd name="connsiteX13" fmla="*/ 63500 w 2213610"/>
              <a:gd name="connsiteY13" fmla="*/ 1021844 h 2177544"/>
              <a:gd name="connsiteX14" fmla="*/ 10160 w 2213610"/>
              <a:gd name="connsiteY14" fmla="*/ 1212344 h 2177544"/>
              <a:gd name="connsiteX15" fmla="*/ 124460 w 2213610"/>
              <a:gd name="connsiteY15" fmla="*/ 1372364 h 2177544"/>
              <a:gd name="connsiteX16" fmla="*/ 421640 w 2213610"/>
              <a:gd name="connsiteY16" fmla="*/ 1440944 h 2177544"/>
              <a:gd name="connsiteX17" fmla="*/ 513080 w 2213610"/>
              <a:gd name="connsiteY17" fmla="*/ 1806704 h 2177544"/>
              <a:gd name="connsiteX18" fmla="*/ 429260 w 2213610"/>
              <a:gd name="connsiteY18" fmla="*/ 2035304 h 2177544"/>
              <a:gd name="connsiteX19" fmla="*/ 497840 w 2213610"/>
              <a:gd name="connsiteY19" fmla="*/ 2164844 h 2177544"/>
              <a:gd name="connsiteX20" fmla="*/ 779780 w 2213610"/>
              <a:gd name="connsiteY20" fmla="*/ 2111504 h 2177544"/>
              <a:gd name="connsiteX0" fmla="*/ 2067560 w 2213610"/>
              <a:gd name="connsiteY0" fmla="*/ 1669544 h 2177544"/>
              <a:gd name="connsiteX1" fmla="*/ 1964328 w 2213610"/>
              <a:gd name="connsiteY1" fmla="*/ 1437928 h 2177544"/>
              <a:gd name="connsiteX2" fmla="*/ 2120900 w 2213610"/>
              <a:gd name="connsiteY2" fmla="*/ 1326644 h 2177544"/>
              <a:gd name="connsiteX3" fmla="*/ 2052320 w 2213610"/>
              <a:gd name="connsiteY3" fmla="*/ 1021844 h 2177544"/>
              <a:gd name="connsiteX4" fmla="*/ 2212340 w 2213610"/>
              <a:gd name="connsiteY4" fmla="*/ 663704 h 2177544"/>
              <a:gd name="connsiteX5" fmla="*/ 2044700 w 2213610"/>
              <a:gd name="connsiteY5" fmla="*/ 404624 h 2177544"/>
              <a:gd name="connsiteX6" fmla="*/ 2006600 w 2213610"/>
              <a:gd name="connsiteY6" fmla="*/ 84584 h 2177544"/>
              <a:gd name="connsiteX7" fmla="*/ 1717040 w 2213610"/>
              <a:gd name="connsiteY7" fmla="*/ 764 h 2177544"/>
              <a:gd name="connsiteX8" fmla="*/ 1458352 w 2213610"/>
              <a:gd name="connsiteY8" fmla="*/ 89168 h 2177544"/>
              <a:gd name="connsiteX9" fmla="*/ 918468 w 2213610"/>
              <a:gd name="connsiteY9" fmla="*/ 181372 h 2177544"/>
              <a:gd name="connsiteX10" fmla="*/ 734060 w 2213610"/>
              <a:gd name="connsiteY10" fmla="*/ 196612 h 2177544"/>
              <a:gd name="connsiteX11" fmla="*/ 543560 w 2213610"/>
              <a:gd name="connsiteY11" fmla="*/ 526544 h 2177544"/>
              <a:gd name="connsiteX12" fmla="*/ 332100 w 2213610"/>
              <a:gd name="connsiteY12" fmla="*/ 766976 h 2177544"/>
              <a:gd name="connsiteX13" fmla="*/ 63500 w 2213610"/>
              <a:gd name="connsiteY13" fmla="*/ 1021844 h 2177544"/>
              <a:gd name="connsiteX14" fmla="*/ 10160 w 2213610"/>
              <a:gd name="connsiteY14" fmla="*/ 1212344 h 2177544"/>
              <a:gd name="connsiteX15" fmla="*/ 124460 w 2213610"/>
              <a:gd name="connsiteY15" fmla="*/ 1372364 h 2177544"/>
              <a:gd name="connsiteX16" fmla="*/ 421640 w 2213610"/>
              <a:gd name="connsiteY16" fmla="*/ 1440944 h 2177544"/>
              <a:gd name="connsiteX17" fmla="*/ 513080 w 2213610"/>
              <a:gd name="connsiteY17" fmla="*/ 1806704 h 2177544"/>
              <a:gd name="connsiteX18" fmla="*/ 429260 w 2213610"/>
              <a:gd name="connsiteY18" fmla="*/ 2035304 h 2177544"/>
              <a:gd name="connsiteX19" fmla="*/ 497840 w 2213610"/>
              <a:gd name="connsiteY19" fmla="*/ 2164844 h 2177544"/>
              <a:gd name="connsiteX20" fmla="*/ 779780 w 2213610"/>
              <a:gd name="connsiteY20" fmla="*/ 2111504 h 2177544"/>
              <a:gd name="connsiteX0" fmla="*/ 2067560 w 2213610"/>
              <a:gd name="connsiteY0" fmla="*/ 1669544 h 2177544"/>
              <a:gd name="connsiteX1" fmla="*/ 1964328 w 2213610"/>
              <a:gd name="connsiteY1" fmla="*/ 1437928 h 2177544"/>
              <a:gd name="connsiteX2" fmla="*/ 2120900 w 2213610"/>
              <a:gd name="connsiteY2" fmla="*/ 1326644 h 2177544"/>
              <a:gd name="connsiteX3" fmla="*/ 2052320 w 2213610"/>
              <a:gd name="connsiteY3" fmla="*/ 1021844 h 2177544"/>
              <a:gd name="connsiteX4" fmla="*/ 2212340 w 2213610"/>
              <a:gd name="connsiteY4" fmla="*/ 663704 h 2177544"/>
              <a:gd name="connsiteX5" fmla="*/ 2044700 w 2213610"/>
              <a:gd name="connsiteY5" fmla="*/ 404624 h 2177544"/>
              <a:gd name="connsiteX6" fmla="*/ 2006600 w 2213610"/>
              <a:gd name="connsiteY6" fmla="*/ 84584 h 2177544"/>
              <a:gd name="connsiteX7" fmla="*/ 1717040 w 2213610"/>
              <a:gd name="connsiteY7" fmla="*/ 764 h 2177544"/>
              <a:gd name="connsiteX8" fmla="*/ 1458352 w 2213610"/>
              <a:gd name="connsiteY8" fmla="*/ 89168 h 2177544"/>
              <a:gd name="connsiteX9" fmla="*/ 918468 w 2213610"/>
              <a:gd name="connsiteY9" fmla="*/ 181372 h 2177544"/>
              <a:gd name="connsiteX10" fmla="*/ 734060 w 2213610"/>
              <a:gd name="connsiteY10" fmla="*/ 196612 h 2177544"/>
              <a:gd name="connsiteX11" fmla="*/ 543560 w 2213610"/>
              <a:gd name="connsiteY11" fmla="*/ 526544 h 2177544"/>
              <a:gd name="connsiteX12" fmla="*/ 332100 w 2213610"/>
              <a:gd name="connsiteY12" fmla="*/ 766976 h 2177544"/>
              <a:gd name="connsiteX13" fmla="*/ 63500 w 2213610"/>
              <a:gd name="connsiteY13" fmla="*/ 1021844 h 2177544"/>
              <a:gd name="connsiteX14" fmla="*/ 10160 w 2213610"/>
              <a:gd name="connsiteY14" fmla="*/ 1212344 h 2177544"/>
              <a:gd name="connsiteX15" fmla="*/ 124460 w 2213610"/>
              <a:gd name="connsiteY15" fmla="*/ 1372364 h 2177544"/>
              <a:gd name="connsiteX16" fmla="*/ 421640 w 2213610"/>
              <a:gd name="connsiteY16" fmla="*/ 1440944 h 2177544"/>
              <a:gd name="connsiteX17" fmla="*/ 513080 w 2213610"/>
              <a:gd name="connsiteY17" fmla="*/ 1806704 h 2177544"/>
              <a:gd name="connsiteX18" fmla="*/ 429260 w 2213610"/>
              <a:gd name="connsiteY18" fmla="*/ 2035304 h 2177544"/>
              <a:gd name="connsiteX19" fmla="*/ 497840 w 2213610"/>
              <a:gd name="connsiteY19" fmla="*/ 2164844 h 2177544"/>
              <a:gd name="connsiteX20" fmla="*/ 779780 w 2213610"/>
              <a:gd name="connsiteY20" fmla="*/ 2111504 h 2177544"/>
              <a:gd name="connsiteX0" fmla="*/ 2067560 w 2213610"/>
              <a:gd name="connsiteY0" fmla="*/ 1669544 h 2177544"/>
              <a:gd name="connsiteX1" fmla="*/ 1964328 w 2213610"/>
              <a:gd name="connsiteY1" fmla="*/ 1437928 h 2177544"/>
              <a:gd name="connsiteX2" fmla="*/ 2120900 w 2213610"/>
              <a:gd name="connsiteY2" fmla="*/ 1326644 h 2177544"/>
              <a:gd name="connsiteX3" fmla="*/ 2052320 w 2213610"/>
              <a:gd name="connsiteY3" fmla="*/ 1021844 h 2177544"/>
              <a:gd name="connsiteX4" fmla="*/ 2212340 w 2213610"/>
              <a:gd name="connsiteY4" fmla="*/ 663704 h 2177544"/>
              <a:gd name="connsiteX5" fmla="*/ 2044700 w 2213610"/>
              <a:gd name="connsiteY5" fmla="*/ 404624 h 2177544"/>
              <a:gd name="connsiteX6" fmla="*/ 2006600 w 2213610"/>
              <a:gd name="connsiteY6" fmla="*/ 84584 h 2177544"/>
              <a:gd name="connsiteX7" fmla="*/ 1717040 w 2213610"/>
              <a:gd name="connsiteY7" fmla="*/ 764 h 2177544"/>
              <a:gd name="connsiteX8" fmla="*/ 1458352 w 2213610"/>
              <a:gd name="connsiteY8" fmla="*/ 89168 h 2177544"/>
              <a:gd name="connsiteX9" fmla="*/ 918468 w 2213610"/>
              <a:gd name="connsiteY9" fmla="*/ 181372 h 2177544"/>
              <a:gd name="connsiteX10" fmla="*/ 734060 w 2213610"/>
              <a:gd name="connsiteY10" fmla="*/ 196612 h 2177544"/>
              <a:gd name="connsiteX11" fmla="*/ 543560 w 2213610"/>
              <a:gd name="connsiteY11" fmla="*/ 526544 h 2177544"/>
              <a:gd name="connsiteX12" fmla="*/ 332100 w 2213610"/>
              <a:gd name="connsiteY12" fmla="*/ 766976 h 2177544"/>
              <a:gd name="connsiteX13" fmla="*/ 63500 w 2213610"/>
              <a:gd name="connsiteY13" fmla="*/ 1021844 h 2177544"/>
              <a:gd name="connsiteX14" fmla="*/ 10160 w 2213610"/>
              <a:gd name="connsiteY14" fmla="*/ 1212344 h 2177544"/>
              <a:gd name="connsiteX15" fmla="*/ 124460 w 2213610"/>
              <a:gd name="connsiteY15" fmla="*/ 1372364 h 2177544"/>
              <a:gd name="connsiteX16" fmla="*/ 421640 w 2213610"/>
              <a:gd name="connsiteY16" fmla="*/ 1440944 h 2177544"/>
              <a:gd name="connsiteX17" fmla="*/ 513080 w 2213610"/>
              <a:gd name="connsiteY17" fmla="*/ 1806704 h 2177544"/>
              <a:gd name="connsiteX18" fmla="*/ 429260 w 2213610"/>
              <a:gd name="connsiteY18" fmla="*/ 2035304 h 2177544"/>
              <a:gd name="connsiteX19" fmla="*/ 497840 w 2213610"/>
              <a:gd name="connsiteY19" fmla="*/ 2164844 h 2177544"/>
              <a:gd name="connsiteX20" fmla="*/ 779780 w 2213610"/>
              <a:gd name="connsiteY20" fmla="*/ 2111504 h 2177544"/>
              <a:gd name="connsiteX0" fmla="*/ 2067560 w 2213610"/>
              <a:gd name="connsiteY0" fmla="*/ 1669544 h 2177544"/>
              <a:gd name="connsiteX1" fmla="*/ 1964328 w 2213610"/>
              <a:gd name="connsiteY1" fmla="*/ 1437928 h 2177544"/>
              <a:gd name="connsiteX2" fmla="*/ 2120900 w 2213610"/>
              <a:gd name="connsiteY2" fmla="*/ 1326644 h 2177544"/>
              <a:gd name="connsiteX3" fmla="*/ 2052320 w 2213610"/>
              <a:gd name="connsiteY3" fmla="*/ 1021844 h 2177544"/>
              <a:gd name="connsiteX4" fmla="*/ 2212340 w 2213610"/>
              <a:gd name="connsiteY4" fmla="*/ 663704 h 2177544"/>
              <a:gd name="connsiteX5" fmla="*/ 2044700 w 2213610"/>
              <a:gd name="connsiteY5" fmla="*/ 404624 h 2177544"/>
              <a:gd name="connsiteX6" fmla="*/ 2006600 w 2213610"/>
              <a:gd name="connsiteY6" fmla="*/ 84584 h 2177544"/>
              <a:gd name="connsiteX7" fmla="*/ 1717040 w 2213610"/>
              <a:gd name="connsiteY7" fmla="*/ 764 h 2177544"/>
              <a:gd name="connsiteX8" fmla="*/ 1458352 w 2213610"/>
              <a:gd name="connsiteY8" fmla="*/ 89168 h 2177544"/>
              <a:gd name="connsiteX9" fmla="*/ 918468 w 2213610"/>
              <a:gd name="connsiteY9" fmla="*/ 181372 h 2177544"/>
              <a:gd name="connsiteX10" fmla="*/ 734060 w 2213610"/>
              <a:gd name="connsiteY10" fmla="*/ 196612 h 2177544"/>
              <a:gd name="connsiteX11" fmla="*/ 543560 w 2213610"/>
              <a:gd name="connsiteY11" fmla="*/ 526544 h 2177544"/>
              <a:gd name="connsiteX12" fmla="*/ 332100 w 2213610"/>
              <a:gd name="connsiteY12" fmla="*/ 766976 h 2177544"/>
              <a:gd name="connsiteX13" fmla="*/ 63500 w 2213610"/>
              <a:gd name="connsiteY13" fmla="*/ 1021844 h 2177544"/>
              <a:gd name="connsiteX14" fmla="*/ 10160 w 2213610"/>
              <a:gd name="connsiteY14" fmla="*/ 1212344 h 2177544"/>
              <a:gd name="connsiteX15" fmla="*/ 124460 w 2213610"/>
              <a:gd name="connsiteY15" fmla="*/ 1372364 h 2177544"/>
              <a:gd name="connsiteX16" fmla="*/ 421640 w 2213610"/>
              <a:gd name="connsiteY16" fmla="*/ 1440944 h 2177544"/>
              <a:gd name="connsiteX17" fmla="*/ 513080 w 2213610"/>
              <a:gd name="connsiteY17" fmla="*/ 1806704 h 2177544"/>
              <a:gd name="connsiteX18" fmla="*/ 429260 w 2213610"/>
              <a:gd name="connsiteY18" fmla="*/ 2035304 h 2177544"/>
              <a:gd name="connsiteX19" fmla="*/ 497840 w 2213610"/>
              <a:gd name="connsiteY19" fmla="*/ 2164844 h 2177544"/>
              <a:gd name="connsiteX20" fmla="*/ 779780 w 2213610"/>
              <a:gd name="connsiteY20" fmla="*/ 2111504 h 2177544"/>
              <a:gd name="connsiteX0" fmla="*/ 2058670 w 2204720"/>
              <a:gd name="connsiteY0" fmla="*/ 1669544 h 2177544"/>
              <a:gd name="connsiteX1" fmla="*/ 1955438 w 2204720"/>
              <a:gd name="connsiteY1" fmla="*/ 1437928 h 2177544"/>
              <a:gd name="connsiteX2" fmla="*/ 2112010 w 2204720"/>
              <a:gd name="connsiteY2" fmla="*/ 1326644 h 2177544"/>
              <a:gd name="connsiteX3" fmla="*/ 2043430 w 2204720"/>
              <a:gd name="connsiteY3" fmla="*/ 1021844 h 2177544"/>
              <a:gd name="connsiteX4" fmla="*/ 2203450 w 2204720"/>
              <a:gd name="connsiteY4" fmla="*/ 663704 h 2177544"/>
              <a:gd name="connsiteX5" fmla="*/ 2035810 w 2204720"/>
              <a:gd name="connsiteY5" fmla="*/ 404624 h 2177544"/>
              <a:gd name="connsiteX6" fmla="*/ 1997710 w 2204720"/>
              <a:gd name="connsiteY6" fmla="*/ 84584 h 2177544"/>
              <a:gd name="connsiteX7" fmla="*/ 1708150 w 2204720"/>
              <a:gd name="connsiteY7" fmla="*/ 764 h 2177544"/>
              <a:gd name="connsiteX8" fmla="*/ 1449462 w 2204720"/>
              <a:gd name="connsiteY8" fmla="*/ 89168 h 2177544"/>
              <a:gd name="connsiteX9" fmla="*/ 909578 w 2204720"/>
              <a:gd name="connsiteY9" fmla="*/ 181372 h 2177544"/>
              <a:gd name="connsiteX10" fmla="*/ 725170 w 2204720"/>
              <a:gd name="connsiteY10" fmla="*/ 196612 h 2177544"/>
              <a:gd name="connsiteX11" fmla="*/ 534670 w 2204720"/>
              <a:gd name="connsiteY11" fmla="*/ 526544 h 2177544"/>
              <a:gd name="connsiteX12" fmla="*/ 323210 w 2204720"/>
              <a:gd name="connsiteY12" fmla="*/ 766976 h 2177544"/>
              <a:gd name="connsiteX13" fmla="*/ 123190 w 2204720"/>
              <a:gd name="connsiteY13" fmla="*/ 1059944 h 2177544"/>
              <a:gd name="connsiteX14" fmla="*/ 1270 w 2204720"/>
              <a:gd name="connsiteY14" fmla="*/ 1212344 h 2177544"/>
              <a:gd name="connsiteX15" fmla="*/ 115570 w 2204720"/>
              <a:gd name="connsiteY15" fmla="*/ 1372364 h 2177544"/>
              <a:gd name="connsiteX16" fmla="*/ 412750 w 2204720"/>
              <a:gd name="connsiteY16" fmla="*/ 1440944 h 2177544"/>
              <a:gd name="connsiteX17" fmla="*/ 504190 w 2204720"/>
              <a:gd name="connsiteY17" fmla="*/ 1806704 h 2177544"/>
              <a:gd name="connsiteX18" fmla="*/ 420370 w 2204720"/>
              <a:gd name="connsiteY18" fmla="*/ 2035304 h 2177544"/>
              <a:gd name="connsiteX19" fmla="*/ 488950 w 2204720"/>
              <a:gd name="connsiteY19" fmla="*/ 2164844 h 2177544"/>
              <a:gd name="connsiteX20" fmla="*/ 770890 w 2204720"/>
              <a:gd name="connsiteY20" fmla="*/ 2111504 h 2177544"/>
              <a:gd name="connsiteX0" fmla="*/ 2063750 w 2209800"/>
              <a:gd name="connsiteY0" fmla="*/ 1669544 h 2177544"/>
              <a:gd name="connsiteX1" fmla="*/ 1960518 w 2209800"/>
              <a:gd name="connsiteY1" fmla="*/ 1437928 h 2177544"/>
              <a:gd name="connsiteX2" fmla="*/ 2117090 w 2209800"/>
              <a:gd name="connsiteY2" fmla="*/ 1326644 h 2177544"/>
              <a:gd name="connsiteX3" fmla="*/ 2048510 w 2209800"/>
              <a:gd name="connsiteY3" fmla="*/ 1021844 h 2177544"/>
              <a:gd name="connsiteX4" fmla="*/ 2208530 w 2209800"/>
              <a:gd name="connsiteY4" fmla="*/ 663704 h 2177544"/>
              <a:gd name="connsiteX5" fmla="*/ 2040890 w 2209800"/>
              <a:gd name="connsiteY5" fmla="*/ 404624 h 2177544"/>
              <a:gd name="connsiteX6" fmla="*/ 2002790 w 2209800"/>
              <a:gd name="connsiteY6" fmla="*/ 84584 h 2177544"/>
              <a:gd name="connsiteX7" fmla="*/ 1713230 w 2209800"/>
              <a:gd name="connsiteY7" fmla="*/ 764 h 2177544"/>
              <a:gd name="connsiteX8" fmla="*/ 1454542 w 2209800"/>
              <a:gd name="connsiteY8" fmla="*/ 89168 h 2177544"/>
              <a:gd name="connsiteX9" fmla="*/ 914658 w 2209800"/>
              <a:gd name="connsiteY9" fmla="*/ 181372 h 2177544"/>
              <a:gd name="connsiteX10" fmla="*/ 730250 w 2209800"/>
              <a:gd name="connsiteY10" fmla="*/ 196612 h 2177544"/>
              <a:gd name="connsiteX11" fmla="*/ 539750 w 2209800"/>
              <a:gd name="connsiteY11" fmla="*/ 526544 h 2177544"/>
              <a:gd name="connsiteX12" fmla="*/ 328290 w 2209800"/>
              <a:gd name="connsiteY12" fmla="*/ 766976 h 2177544"/>
              <a:gd name="connsiteX13" fmla="*/ 158750 w 2209800"/>
              <a:gd name="connsiteY13" fmla="*/ 1067564 h 2177544"/>
              <a:gd name="connsiteX14" fmla="*/ 6350 w 2209800"/>
              <a:gd name="connsiteY14" fmla="*/ 1212344 h 2177544"/>
              <a:gd name="connsiteX15" fmla="*/ 120650 w 2209800"/>
              <a:gd name="connsiteY15" fmla="*/ 1372364 h 2177544"/>
              <a:gd name="connsiteX16" fmla="*/ 417830 w 2209800"/>
              <a:gd name="connsiteY16" fmla="*/ 1440944 h 2177544"/>
              <a:gd name="connsiteX17" fmla="*/ 509270 w 2209800"/>
              <a:gd name="connsiteY17" fmla="*/ 1806704 h 2177544"/>
              <a:gd name="connsiteX18" fmla="*/ 425450 w 2209800"/>
              <a:gd name="connsiteY18" fmla="*/ 2035304 h 2177544"/>
              <a:gd name="connsiteX19" fmla="*/ 494030 w 2209800"/>
              <a:gd name="connsiteY19" fmla="*/ 2164844 h 2177544"/>
              <a:gd name="connsiteX20" fmla="*/ 775970 w 2209800"/>
              <a:gd name="connsiteY20" fmla="*/ 2111504 h 2177544"/>
              <a:gd name="connsiteX0" fmla="*/ 1986280 w 2132330"/>
              <a:gd name="connsiteY0" fmla="*/ 1669544 h 2177544"/>
              <a:gd name="connsiteX1" fmla="*/ 1883048 w 2132330"/>
              <a:gd name="connsiteY1" fmla="*/ 1437928 h 2177544"/>
              <a:gd name="connsiteX2" fmla="*/ 2039620 w 2132330"/>
              <a:gd name="connsiteY2" fmla="*/ 1326644 h 2177544"/>
              <a:gd name="connsiteX3" fmla="*/ 1971040 w 2132330"/>
              <a:gd name="connsiteY3" fmla="*/ 1021844 h 2177544"/>
              <a:gd name="connsiteX4" fmla="*/ 2131060 w 2132330"/>
              <a:gd name="connsiteY4" fmla="*/ 663704 h 2177544"/>
              <a:gd name="connsiteX5" fmla="*/ 1963420 w 2132330"/>
              <a:gd name="connsiteY5" fmla="*/ 404624 h 2177544"/>
              <a:gd name="connsiteX6" fmla="*/ 1925320 w 2132330"/>
              <a:gd name="connsiteY6" fmla="*/ 84584 h 2177544"/>
              <a:gd name="connsiteX7" fmla="*/ 1635760 w 2132330"/>
              <a:gd name="connsiteY7" fmla="*/ 764 h 2177544"/>
              <a:gd name="connsiteX8" fmla="*/ 1377072 w 2132330"/>
              <a:gd name="connsiteY8" fmla="*/ 89168 h 2177544"/>
              <a:gd name="connsiteX9" fmla="*/ 837188 w 2132330"/>
              <a:gd name="connsiteY9" fmla="*/ 181372 h 2177544"/>
              <a:gd name="connsiteX10" fmla="*/ 652780 w 2132330"/>
              <a:gd name="connsiteY10" fmla="*/ 196612 h 2177544"/>
              <a:gd name="connsiteX11" fmla="*/ 462280 w 2132330"/>
              <a:gd name="connsiteY11" fmla="*/ 526544 h 2177544"/>
              <a:gd name="connsiteX12" fmla="*/ 250820 w 2132330"/>
              <a:gd name="connsiteY12" fmla="*/ 766976 h 2177544"/>
              <a:gd name="connsiteX13" fmla="*/ 81280 w 2132330"/>
              <a:gd name="connsiteY13" fmla="*/ 1067564 h 2177544"/>
              <a:gd name="connsiteX14" fmla="*/ 43180 w 2132330"/>
              <a:gd name="connsiteY14" fmla="*/ 1372364 h 2177544"/>
              <a:gd name="connsiteX15" fmla="*/ 340360 w 2132330"/>
              <a:gd name="connsiteY15" fmla="*/ 1440944 h 2177544"/>
              <a:gd name="connsiteX16" fmla="*/ 431800 w 2132330"/>
              <a:gd name="connsiteY16" fmla="*/ 1806704 h 2177544"/>
              <a:gd name="connsiteX17" fmla="*/ 347980 w 2132330"/>
              <a:gd name="connsiteY17" fmla="*/ 2035304 h 2177544"/>
              <a:gd name="connsiteX18" fmla="*/ 416560 w 2132330"/>
              <a:gd name="connsiteY18" fmla="*/ 2164844 h 2177544"/>
              <a:gd name="connsiteX19" fmla="*/ 698500 w 2132330"/>
              <a:gd name="connsiteY19" fmla="*/ 2111504 h 2177544"/>
              <a:gd name="connsiteX0" fmla="*/ 1986280 w 2132330"/>
              <a:gd name="connsiteY0" fmla="*/ 1669544 h 2177544"/>
              <a:gd name="connsiteX1" fmla="*/ 1883048 w 2132330"/>
              <a:gd name="connsiteY1" fmla="*/ 1437928 h 2177544"/>
              <a:gd name="connsiteX2" fmla="*/ 2039620 w 2132330"/>
              <a:gd name="connsiteY2" fmla="*/ 1326644 h 2177544"/>
              <a:gd name="connsiteX3" fmla="*/ 1971040 w 2132330"/>
              <a:gd name="connsiteY3" fmla="*/ 1021844 h 2177544"/>
              <a:gd name="connsiteX4" fmla="*/ 2131060 w 2132330"/>
              <a:gd name="connsiteY4" fmla="*/ 663704 h 2177544"/>
              <a:gd name="connsiteX5" fmla="*/ 1963420 w 2132330"/>
              <a:gd name="connsiteY5" fmla="*/ 404624 h 2177544"/>
              <a:gd name="connsiteX6" fmla="*/ 1925320 w 2132330"/>
              <a:gd name="connsiteY6" fmla="*/ 84584 h 2177544"/>
              <a:gd name="connsiteX7" fmla="*/ 1635760 w 2132330"/>
              <a:gd name="connsiteY7" fmla="*/ 764 h 2177544"/>
              <a:gd name="connsiteX8" fmla="*/ 1377072 w 2132330"/>
              <a:gd name="connsiteY8" fmla="*/ 89168 h 2177544"/>
              <a:gd name="connsiteX9" fmla="*/ 837188 w 2132330"/>
              <a:gd name="connsiteY9" fmla="*/ 181372 h 2177544"/>
              <a:gd name="connsiteX10" fmla="*/ 652780 w 2132330"/>
              <a:gd name="connsiteY10" fmla="*/ 196612 h 2177544"/>
              <a:gd name="connsiteX11" fmla="*/ 462280 w 2132330"/>
              <a:gd name="connsiteY11" fmla="*/ 526544 h 2177544"/>
              <a:gd name="connsiteX12" fmla="*/ 81280 w 2132330"/>
              <a:gd name="connsiteY12" fmla="*/ 1067564 h 2177544"/>
              <a:gd name="connsiteX13" fmla="*/ 43180 w 2132330"/>
              <a:gd name="connsiteY13" fmla="*/ 1372364 h 2177544"/>
              <a:gd name="connsiteX14" fmla="*/ 340360 w 2132330"/>
              <a:gd name="connsiteY14" fmla="*/ 1440944 h 2177544"/>
              <a:gd name="connsiteX15" fmla="*/ 431800 w 2132330"/>
              <a:gd name="connsiteY15" fmla="*/ 1806704 h 2177544"/>
              <a:gd name="connsiteX16" fmla="*/ 347980 w 2132330"/>
              <a:gd name="connsiteY16" fmla="*/ 2035304 h 2177544"/>
              <a:gd name="connsiteX17" fmla="*/ 416560 w 2132330"/>
              <a:gd name="connsiteY17" fmla="*/ 2164844 h 2177544"/>
              <a:gd name="connsiteX18" fmla="*/ 698500 w 2132330"/>
              <a:gd name="connsiteY18" fmla="*/ 2111504 h 2177544"/>
              <a:gd name="connsiteX0" fmla="*/ 1986280 w 2132330"/>
              <a:gd name="connsiteY0" fmla="*/ 1669544 h 2177544"/>
              <a:gd name="connsiteX1" fmla="*/ 1883048 w 2132330"/>
              <a:gd name="connsiteY1" fmla="*/ 1437928 h 2177544"/>
              <a:gd name="connsiteX2" fmla="*/ 2039620 w 2132330"/>
              <a:gd name="connsiteY2" fmla="*/ 1326644 h 2177544"/>
              <a:gd name="connsiteX3" fmla="*/ 1971040 w 2132330"/>
              <a:gd name="connsiteY3" fmla="*/ 1021844 h 2177544"/>
              <a:gd name="connsiteX4" fmla="*/ 2131060 w 2132330"/>
              <a:gd name="connsiteY4" fmla="*/ 663704 h 2177544"/>
              <a:gd name="connsiteX5" fmla="*/ 1963420 w 2132330"/>
              <a:gd name="connsiteY5" fmla="*/ 404624 h 2177544"/>
              <a:gd name="connsiteX6" fmla="*/ 1925320 w 2132330"/>
              <a:gd name="connsiteY6" fmla="*/ 84584 h 2177544"/>
              <a:gd name="connsiteX7" fmla="*/ 1635760 w 2132330"/>
              <a:gd name="connsiteY7" fmla="*/ 764 h 2177544"/>
              <a:gd name="connsiteX8" fmla="*/ 1377072 w 2132330"/>
              <a:gd name="connsiteY8" fmla="*/ 89168 h 2177544"/>
              <a:gd name="connsiteX9" fmla="*/ 837188 w 2132330"/>
              <a:gd name="connsiteY9" fmla="*/ 181372 h 2177544"/>
              <a:gd name="connsiteX10" fmla="*/ 652780 w 2132330"/>
              <a:gd name="connsiteY10" fmla="*/ 196612 h 2177544"/>
              <a:gd name="connsiteX11" fmla="*/ 462280 w 2132330"/>
              <a:gd name="connsiteY11" fmla="*/ 526544 h 2177544"/>
              <a:gd name="connsiteX12" fmla="*/ 81280 w 2132330"/>
              <a:gd name="connsiteY12" fmla="*/ 1067564 h 2177544"/>
              <a:gd name="connsiteX13" fmla="*/ 43180 w 2132330"/>
              <a:gd name="connsiteY13" fmla="*/ 1372364 h 2177544"/>
              <a:gd name="connsiteX14" fmla="*/ 340360 w 2132330"/>
              <a:gd name="connsiteY14" fmla="*/ 1440944 h 2177544"/>
              <a:gd name="connsiteX15" fmla="*/ 431800 w 2132330"/>
              <a:gd name="connsiteY15" fmla="*/ 1806704 h 2177544"/>
              <a:gd name="connsiteX16" fmla="*/ 347980 w 2132330"/>
              <a:gd name="connsiteY16" fmla="*/ 2035304 h 2177544"/>
              <a:gd name="connsiteX17" fmla="*/ 416560 w 2132330"/>
              <a:gd name="connsiteY17" fmla="*/ 2164844 h 2177544"/>
              <a:gd name="connsiteX18" fmla="*/ 698500 w 2132330"/>
              <a:gd name="connsiteY18" fmla="*/ 2111504 h 2177544"/>
              <a:gd name="connsiteX0" fmla="*/ 1986280 w 2132330"/>
              <a:gd name="connsiteY0" fmla="*/ 1669544 h 2177544"/>
              <a:gd name="connsiteX1" fmla="*/ 1883048 w 2132330"/>
              <a:gd name="connsiteY1" fmla="*/ 1437928 h 2177544"/>
              <a:gd name="connsiteX2" fmla="*/ 2039620 w 2132330"/>
              <a:gd name="connsiteY2" fmla="*/ 1326644 h 2177544"/>
              <a:gd name="connsiteX3" fmla="*/ 1971040 w 2132330"/>
              <a:gd name="connsiteY3" fmla="*/ 1021844 h 2177544"/>
              <a:gd name="connsiteX4" fmla="*/ 2131060 w 2132330"/>
              <a:gd name="connsiteY4" fmla="*/ 663704 h 2177544"/>
              <a:gd name="connsiteX5" fmla="*/ 1963420 w 2132330"/>
              <a:gd name="connsiteY5" fmla="*/ 404624 h 2177544"/>
              <a:gd name="connsiteX6" fmla="*/ 1925320 w 2132330"/>
              <a:gd name="connsiteY6" fmla="*/ 84584 h 2177544"/>
              <a:gd name="connsiteX7" fmla="*/ 1635760 w 2132330"/>
              <a:gd name="connsiteY7" fmla="*/ 764 h 2177544"/>
              <a:gd name="connsiteX8" fmla="*/ 1377072 w 2132330"/>
              <a:gd name="connsiteY8" fmla="*/ 89168 h 2177544"/>
              <a:gd name="connsiteX9" fmla="*/ 837188 w 2132330"/>
              <a:gd name="connsiteY9" fmla="*/ 181372 h 2177544"/>
              <a:gd name="connsiteX10" fmla="*/ 652780 w 2132330"/>
              <a:gd name="connsiteY10" fmla="*/ 196612 h 2177544"/>
              <a:gd name="connsiteX11" fmla="*/ 462280 w 2132330"/>
              <a:gd name="connsiteY11" fmla="*/ 526544 h 2177544"/>
              <a:gd name="connsiteX12" fmla="*/ 81280 w 2132330"/>
              <a:gd name="connsiteY12" fmla="*/ 1067564 h 2177544"/>
              <a:gd name="connsiteX13" fmla="*/ 43180 w 2132330"/>
              <a:gd name="connsiteY13" fmla="*/ 1372364 h 2177544"/>
              <a:gd name="connsiteX14" fmla="*/ 340360 w 2132330"/>
              <a:gd name="connsiteY14" fmla="*/ 1440944 h 2177544"/>
              <a:gd name="connsiteX15" fmla="*/ 431800 w 2132330"/>
              <a:gd name="connsiteY15" fmla="*/ 1806704 h 2177544"/>
              <a:gd name="connsiteX16" fmla="*/ 347980 w 2132330"/>
              <a:gd name="connsiteY16" fmla="*/ 2035304 h 2177544"/>
              <a:gd name="connsiteX17" fmla="*/ 416560 w 2132330"/>
              <a:gd name="connsiteY17" fmla="*/ 2164844 h 2177544"/>
              <a:gd name="connsiteX18" fmla="*/ 698500 w 2132330"/>
              <a:gd name="connsiteY18" fmla="*/ 2111504 h 2177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32330" h="2177544">
                <a:moveTo>
                  <a:pt x="1986280" y="1669544"/>
                </a:moveTo>
                <a:cubicBezTo>
                  <a:pt x="1947545" y="1599059"/>
                  <a:pt x="1874158" y="1495078"/>
                  <a:pt x="1883048" y="1437928"/>
                </a:cubicBezTo>
                <a:cubicBezTo>
                  <a:pt x="1891938" y="1380778"/>
                  <a:pt x="2024955" y="1395991"/>
                  <a:pt x="2039620" y="1326644"/>
                </a:cubicBezTo>
                <a:cubicBezTo>
                  <a:pt x="2054285" y="1257297"/>
                  <a:pt x="1955800" y="1132334"/>
                  <a:pt x="1971040" y="1021844"/>
                </a:cubicBezTo>
                <a:cubicBezTo>
                  <a:pt x="1986280" y="911354"/>
                  <a:pt x="2132330" y="766574"/>
                  <a:pt x="2131060" y="663704"/>
                </a:cubicBezTo>
                <a:cubicBezTo>
                  <a:pt x="2129790" y="560834"/>
                  <a:pt x="1997710" y="501144"/>
                  <a:pt x="1963420" y="404624"/>
                </a:cubicBezTo>
                <a:cubicBezTo>
                  <a:pt x="1929130" y="308104"/>
                  <a:pt x="1934210" y="197614"/>
                  <a:pt x="1925320" y="84584"/>
                </a:cubicBezTo>
                <a:cubicBezTo>
                  <a:pt x="1764030" y="32514"/>
                  <a:pt x="1727135" y="0"/>
                  <a:pt x="1635760" y="764"/>
                </a:cubicBezTo>
                <a:cubicBezTo>
                  <a:pt x="1544385" y="1528"/>
                  <a:pt x="1510167" y="59067"/>
                  <a:pt x="1377072" y="89168"/>
                </a:cubicBezTo>
                <a:cubicBezTo>
                  <a:pt x="1243977" y="119269"/>
                  <a:pt x="957903" y="163465"/>
                  <a:pt x="837188" y="181372"/>
                </a:cubicBezTo>
                <a:cubicBezTo>
                  <a:pt x="716473" y="199279"/>
                  <a:pt x="722885" y="177183"/>
                  <a:pt x="652780" y="196612"/>
                </a:cubicBezTo>
                <a:cubicBezTo>
                  <a:pt x="529335" y="225581"/>
                  <a:pt x="491173" y="393383"/>
                  <a:pt x="462280" y="526544"/>
                </a:cubicBezTo>
                <a:cubicBezTo>
                  <a:pt x="301114" y="653055"/>
                  <a:pt x="194558" y="890042"/>
                  <a:pt x="81280" y="1067564"/>
                </a:cubicBezTo>
                <a:cubicBezTo>
                  <a:pt x="11430" y="1208534"/>
                  <a:pt x="0" y="1310134"/>
                  <a:pt x="43180" y="1372364"/>
                </a:cubicBezTo>
                <a:cubicBezTo>
                  <a:pt x="86360" y="1434594"/>
                  <a:pt x="275590" y="1368554"/>
                  <a:pt x="340360" y="1440944"/>
                </a:cubicBezTo>
                <a:cubicBezTo>
                  <a:pt x="405130" y="1513334"/>
                  <a:pt x="430530" y="1707644"/>
                  <a:pt x="431800" y="1806704"/>
                </a:cubicBezTo>
                <a:cubicBezTo>
                  <a:pt x="433070" y="1905764"/>
                  <a:pt x="350520" y="1975614"/>
                  <a:pt x="347980" y="2035304"/>
                </a:cubicBezTo>
                <a:cubicBezTo>
                  <a:pt x="345440" y="2094994"/>
                  <a:pt x="358140" y="2152144"/>
                  <a:pt x="416560" y="2164844"/>
                </a:cubicBezTo>
                <a:cubicBezTo>
                  <a:pt x="474980" y="2177544"/>
                  <a:pt x="586740" y="2144524"/>
                  <a:pt x="698500" y="2111504"/>
                </a:cubicBezTo>
              </a:path>
            </a:pathLst>
          </a:custGeom>
          <a:ln w="57150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フリーフォーム 161"/>
          <p:cNvSpPr/>
          <p:nvPr/>
        </p:nvSpPr>
        <p:spPr>
          <a:xfrm>
            <a:off x="2845340" y="8183881"/>
            <a:ext cx="751299" cy="526732"/>
          </a:xfrm>
          <a:custGeom>
            <a:avLst/>
            <a:gdLst>
              <a:gd name="connsiteX0" fmla="*/ 0 w 708660"/>
              <a:gd name="connsiteY0" fmla="*/ 487680 h 560070"/>
              <a:gd name="connsiteX1" fmla="*/ 327660 w 708660"/>
              <a:gd name="connsiteY1" fmla="*/ 480060 h 560070"/>
              <a:gd name="connsiteX2" fmla="*/ 396240 w 708660"/>
              <a:gd name="connsiteY2" fmla="*/ 556260 h 560070"/>
              <a:gd name="connsiteX3" fmla="*/ 464820 w 708660"/>
              <a:gd name="connsiteY3" fmla="*/ 457200 h 560070"/>
              <a:gd name="connsiteX4" fmla="*/ 640080 w 708660"/>
              <a:gd name="connsiteY4" fmla="*/ 419100 h 560070"/>
              <a:gd name="connsiteX5" fmla="*/ 556260 w 708660"/>
              <a:gd name="connsiteY5" fmla="*/ 144780 h 560070"/>
              <a:gd name="connsiteX6" fmla="*/ 708660 w 708660"/>
              <a:gd name="connsiteY6" fmla="*/ 0 h 560070"/>
              <a:gd name="connsiteX0" fmla="*/ 0 w 751299"/>
              <a:gd name="connsiteY0" fmla="*/ 468680 h 560070"/>
              <a:gd name="connsiteX1" fmla="*/ 370299 w 751299"/>
              <a:gd name="connsiteY1" fmla="*/ 480060 h 560070"/>
              <a:gd name="connsiteX2" fmla="*/ 438879 w 751299"/>
              <a:gd name="connsiteY2" fmla="*/ 556260 h 560070"/>
              <a:gd name="connsiteX3" fmla="*/ 507459 w 751299"/>
              <a:gd name="connsiteY3" fmla="*/ 457200 h 560070"/>
              <a:gd name="connsiteX4" fmla="*/ 682719 w 751299"/>
              <a:gd name="connsiteY4" fmla="*/ 419100 h 560070"/>
              <a:gd name="connsiteX5" fmla="*/ 598899 w 751299"/>
              <a:gd name="connsiteY5" fmla="*/ 144780 h 560070"/>
              <a:gd name="connsiteX6" fmla="*/ 751299 w 751299"/>
              <a:gd name="connsiteY6" fmla="*/ 0 h 560070"/>
              <a:gd name="connsiteX0" fmla="*/ 0 w 751299"/>
              <a:gd name="connsiteY0" fmla="*/ 468680 h 599432"/>
              <a:gd name="connsiteX1" fmla="*/ 275049 w 751299"/>
              <a:gd name="connsiteY1" fmla="*/ 584835 h 599432"/>
              <a:gd name="connsiteX2" fmla="*/ 438879 w 751299"/>
              <a:gd name="connsiteY2" fmla="*/ 556260 h 599432"/>
              <a:gd name="connsiteX3" fmla="*/ 507459 w 751299"/>
              <a:gd name="connsiteY3" fmla="*/ 457200 h 599432"/>
              <a:gd name="connsiteX4" fmla="*/ 682719 w 751299"/>
              <a:gd name="connsiteY4" fmla="*/ 419100 h 599432"/>
              <a:gd name="connsiteX5" fmla="*/ 598899 w 751299"/>
              <a:gd name="connsiteY5" fmla="*/ 144780 h 599432"/>
              <a:gd name="connsiteX6" fmla="*/ 751299 w 751299"/>
              <a:gd name="connsiteY6" fmla="*/ 0 h 599432"/>
              <a:gd name="connsiteX0" fmla="*/ 0 w 751299"/>
              <a:gd name="connsiteY0" fmla="*/ 468680 h 701357"/>
              <a:gd name="connsiteX1" fmla="*/ 275049 w 751299"/>
              <a:gd name="connsiteY1" fmla="*/ 584835 h 701357"/>
              <a:gd name="connsiteX2" fmla="*/ 496029 w 751299"/>
              <a:gd name="connsiteY2" fmla="*/ 680085 h 701357"/>
              <a:gd name="connsiteX3" fmla="*/ 507459 w 751299"/>
              <a:gd name="connsiteY3" fmla="*/ 457200 h 701357"/>
              <a:gd name="connsiteX4" fmla="*/ 682719 w 751299"/>
              <a:gd name="connsiteY4" fmla="*/ 419100 h 701357"/>
              <a:gd name="connsiteX5" fmla="*/ 598899 w 751299"/>
              <a:gd name="connsiteY5" fmla="*/ 144780 h 701357"/>
              <a:gd name="connsiteX6" fmla="*/ 751299 w 751299"/>
              <a:gd name="connsiteY6" fmla="*/ 0 h 701357"/>
              <a:gd name="connsiteX0" fmla="*/ 0 w 751299"/>
              <a:gd name="connsiteY0" fmla="*/ 468680 h 687388"/>
              <a:gd name="connsiteX1" fmla="*/ 275049 w 751299"/>
              <a:gd name="connsiteY1" fmla="*/ 584835 h 687388"/>
              <a:gd name="connsiteX2" fmla="*/ 496029 w 751299"/>
              <a:gd name="connsiteY2" fmla="*/ 680085 h 687388"/>
              <a:gd name="connsiteX3" fmla="*/ 645572 w 751299"/>
              <a:gd name="connsiteY3" fmla="*/ 628650 h 687388"/>
              <a:gd name="connsiteX4" fmla="*/ 682719 w 751299"/>
              <a:gd name="connsiteY4" fmla="*/ 419100 h 687388"/>
              <a:gd name="connsiteX5" fmla="*/ 598899 w 751299"/>
              <a:gd name="connsiteY5" fmla="*/ 144780 h 687388"/>
              <a:gd name="connsiteX6" fmla="*/ 751299 w 751299"/>
              <a:gd name="connsiteY6" fmla="*/ 0 h 687388"/>
              <a:gd name="connsiteX0" fmla="*/ 0 w 977041"/>
              <a:gd name="connsiteY0" fmla="*/ 468680 h 687388"/>
              <a:gd name="connsiteX1" fmla="*/ 275049 w 977041"/>
              <a:gd name="connsiteY1" fmla="*/ 584835 h 687388"/>
              <a:gd name="connsiteX2" fmla="*/ 496029 w 977041"/>
              <a:gd name="connsiteY2" fmla="*/ 680085 h 687388"/>
              <a:gd name="connsiteX3" fmla="*/ 645572 w 977041"/>
              <a:gd name="connsiteY3" fmla="*/ 628650 h 687388"/>
              <a:gd name="connsiteX4" fmla="*/ 682719 w 977041"/>
              <a:gd name="connsiteY4" fmla="*/ 419100 h 687388"/>
              <a:gd name="connsiteX5" fmla="*/ 965611 w 977041"/>
              <a:gd name="connsiteY5" fmla="*/ 363855 h 687388"/>
              <a:gd name="connsiteX6" fmla="*/ 751299 w 977041"/>
              <a:gd name="connsiteY6" fmla="*/ 0 h 687388"/>
              <a:gd name="connsiteX0" fmla="*/ 0 w 751299"/>
              <a:gd name="connsiteY0" fmla="*/ 468680 h 687388"/>
              <a:gd name="connsiteX1" fmla="*/ 275049 w 751299"/>
              <a:gd name="connsiteY1" fmla="*/ 584835 h 687388"/>
              <a:gd name="connsiteX2" fmla="*/ 496029 w 751299"/>
              <a:gd name="connsiteY2" fmla="*/ 680085 h 687388"/>
              <a:gd name="connsiteX3" fmla="*/ 645572 w 751299"/>
              <a:gd name="connsiteY3" fmla="*/ 628650 h 687388"/>
              <a:gd name="connsiteX4" fmla="*/ 682719 w 751299"/>
              <a:gd name="connsiteY4" fmla="*/ 419100 h 687388"/>
              <a:gd name="connsiteX5" fmla="*/ 617949 w 751299"/>
              <a:gd name="connsiteY5" fmla="*/ 135255 h 687388"/>
              <a:gd name="connsiteX6" fmla="*/ 751299 w 751299"/>
              <a:gd name="connsiteY6" fmla="*/ 0 h 687388"/>
              <a:gd name="connsiteX0" fmla="*/ 0 w 751299"/>
              <a:gd name="connsiteY0" fmla="*/ 468680 h 687388"/>
              <a:gd name="connsiteX1" fmla="*/ 275049 w 751299"/>
              <a:gd name="connsiteY1" fmla="*/ 584835 h 687388"/>
              <a:gd name="connsiteX2" fmla="*/ 496029 w 751299"/>
              <a:gd name="connsiteY2" fmla="*/ 680085 h 687388"/>
              <a:gd name="connsiteX3" fmla="*/ 645572 w 751299"/>
              <a:gd name="connsiteY3" fmla="*/ 628650 h 687388"/>
              <a:gd name="connsiteX4" fmla="*/ 654144 w 751299"/>
              <a:gd name="connsiteY4" fmla="*/ 390525 h 687388"/>
              <a:gd name="connsiteX5" fmla="*/ 617949 w 751299"/>
              <a:gd name="connsiteY5" fmla="*/ 135255 h 687388"/>
              <a:gd name="connsiteX6" fmla="*/ 751299 w 751299"/>
              <a:gd name="connsiteY6" fmla="*/ 0 h 687388"/>
              <a:gd name="connsiteX0" fmla="*/ 0 w 751299"/>
              <a:gd name="connsiteY0" fmla="*/ 468680 h 702945"/>
              <a:gd name="connsiteX1" fmla="*/ 275049 w 751299"/>
              <a:gd name="connsiteY1" fmla="*/ 584835 h 702945"/>
              <a:gd name="connsiteX2" fmla="*/ 496029 w 751299"/>
              <a:gd name="connsiteY2" fmla="*/ 680085 h 702945"/>
              <a:gd name="connsiteX3" fmla="*/ 545559 w 751299"/>
              <a:gd name="connsiteY3" fmla="*/ 447675 h 702945"/>
              <a:gd name="connsiteX4" fmla="*/ 654144 w 751299"/>
              <a:gd name="connsiteY4" fmla="*/ 390525 h 702945"/>
              <a:gd name="connsiteX5" fmla="*/ 617949 w 751299"/>
              <a:gd name="connsiteY5" fmla="*/ 135255 h 702945"/>
              <a:gd name="connsiteX6" fmla="*/ 751299 w 751299"/>
              <a:gd name="connsiteY6" fmla="*/ 0 h 702945"/>
              <a:gd name="connsiteX0" fmla="*/ 0 w 751299"/>
              <a:gd name="connsiteY0" fmla="*/ 468680 h 589113"/>
              <a:gd name="connsiteX1" fmla="*/ 275049 w 751299"/>
              <a:gd name="connsiteY1" fmla="*/ 584835 h 589113"/>
              <a:gd name="connsiteX2" fmla="*/ 438879 w 751299"/>
              <a:gd name="connsiteY2" fmla="*/ 494347 h 589113"/>
              <a:gd name="connsiteX3" fmla="*/ 545559 w 751299"/>
              <a:gd name="connsiteY3" fmla="*/ 447675 h 589113"/>
              <a:gd name="connsiteX4" fmla="*/ 654144 w 751299"/>
              <a:gd name="connsiteY4" fmla="*/ 390525 h 589113"/>
              <a:gd name="connsiteX5" fmla="*/ 617949 w 751299"/>
              <a:gd name="connsiteY5" fmla="*/ 135255 h 589113"/>
              <a:gd name="connsiteX6" fmla="*/ 751299 w 751299"/>
              <a:gd name="connsiteY6" fmla="*/ 0 h 589113"/>
              <a:gd name="connsiteX0" fmla="*/ 0 w 751299"/>
              <a:gd name="connsiteY0" fmla="*/ 468680 h 498951"/>
              <a:gd name="connsiteX1" fmla="*/ 322674 w 751299"/>
              <a:gd name="connsiteY1" fmla="*/ 475298 h 498951"/>
              <a:gd name="connsiteX2" fmla="*/ 438879 w 751299"/>
              <a:gd name="connsiteY2" fmla="*/ 494347 h 498951"/>
              <a:gd name="connsiteX3" fmla="*/ 545559 w 751299"/>
              <a:gd name="connsiteY3" fmla="*/ 447675 h 498951"/>
              <a:gd name="connsiteX4" fmla="*/ 654144 w 751299"/>
              <a:gd name="connsiteY4" fmla="*/ 390525 h 498951"/>
              <a:gd name="connsiteX5" fmla="*/ 617949 w 751299"/>
              <a:gd name="connsiteY5" fmla="*/ 135255 h 498951"/>
              <a:gd name="connsiteX6" fmla="*/ 751299 w 751299"/>
              <a:gd name="connsiteY6" fmla="*/ 0 h 498951"/>
              <a:gd name="connsiteX0" fmla="*/ 0 w 751299"/>
              <a:gd name="connsiteY0" fmla="*/ 468680 h 527526"/>
              <a:gd name="connsiteX1" fmla="*/ 322674 w 751299"/>
              <a:gd name="connsiteY1" fmla="*/ 475298 h 527526"/>
              <a:gd name="connsiteX2" fmla="*/ 419829 w 751299"/>
              <a:gd name="connsiteY2" fmla="*/ 522922 h 527526"/>
              <a:gd name="connsiteX3" fmla="*/ 545559 w 751299"/>
              <a:gd name="connsiteY3" fmla="*/ 447675 h 527526"/>
              <a:gd name="connsiteX4" fmla="*/ 654144 w 751299"/>
              <a:gd name="connsiteY4" fmla="*/ 390525 h 527526"/>
              <a:gd name="connsiteX5" fmla="*/ 617949 w 751299"/>
              <a:gd name="connsiteY5" fmla="*/ 135255 h 527526"/>
              <a:gd name="connsiteX6" fmla="*/ 751299 w 751299"/>
              <a:gd name="connsiteY6" fmla="*/ 0 h 527526"/>
              <a:gd name="connsiteX0" fmla="*/ 0 w 751299"/>
              <a:gd name="connsiteY0" fmla="*/ 468680 h 526732"/>
              <a:gd name="connsiteX1" fmla="*/ 356012 w 751299"/>
              <a:gd name="connsiteY1" fmla="*/ 470535 h 526732"/>
              <a:gd name="connsiteX2" fmla="*/ 419829 w 751299"/>
              <a:gd name="connsiteY2" fmla="*/ 522922 h 526732"/>
              <a:gd name="connsiteX3" fmla="*/ 545559 w 751299"/>
              <a:gd name="connsiteY3" fmla="*/ 447675 h 526732"/>
              <a:gd name="connsiteX4" fmla="*/ 654144 w 751299"/>
              <a:gd name="connsiteY4" fmla="*/ 390525 h 526732"/>
              <a:gd name="connsiteX5" fmla="*/ 617949 w 751299"/>
              <a:gd name="connsiteY5" fmla="*/ 135255 h 526732"/>
              <a:gd name="connsiteX6" fmla="*/ 751299 w 751299"/>
              <a:gd name="connsiteY6" fmla="*/ 0 h 526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1299" h="526732">
                <a:moveTo>
                  <a:pt x="0" y="468680"/>
                </a:moveTo>
                <a:cubicBezTo>
                  <a:pt x="130810" y="459155"/>
                  <a:pt x="286041" y="461495"/>
                  <a:pt x="356012" y="470535"/>
                </a:cubicBezTo>
                <a:cubicBezTo>
                  <a:pt x="425983" y="479575"/>
                  <a:pt x="388238" y="526732"/>
                  <a:pt x="419829" y="522922"/>
                </a:cubicBezTo>
                <a:cubicBezTo>
                  <a:pt x="451420" y="519112"/>
                  <a:pt x="506506" y="469741"/>
                  <a:pt x="545559" y="447675"/>
                </a:cubicBezTo>
                <a:cubicBezTo>
                  <a:pt x="584612" y="425609"/>
                  <a:pt x="642079" y="442595"/>
                  <a:pt x="654144" y="390525"/>
                </a:cubicBezTo>
                <a:cubicBezTo>
                  <a:pt x="666209" y="338455"/>
                  <a:pt x="601757" y="200342"/>
                  <a:pt x="617949" y="135255"/>
                </a:cubicBezTo>
                <a:cubicBezTo>
                  <a:pt x="634141" y="70168"/>
                  <a:pt x="725899" y="21590"/>
                  <a:pt x="751299" y="0"/>
                </a:cubicBezTo>
              </a:path>
            </a:pathLst>
          </a:custGeom>
          <a:ln w="5715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フリーフォーム 162"/>
          <p:cNvSpPr/>
          <p:nvPr/>
        </p:nvSpPr>
        <p:spPr>
          <a:xfrm>
            <a:off x="1946455" y="5511944"/>
            <a:ext cx="1517422" cy="2358492"/>
          </a:xfrm>
          <a:custGeom>
            <a:avLst/>
            <a:gdLst>
              <a:gd name="connsiteX0" fmla="*/ 670560 w 1143000"/>
              <a:gd name="connsiteY0" fmla="*/ 0 h 2034540"/>
              <a:gd name="connsiteX1" fmla="*/ 914400 w 1143000"/>
              <a:gd name="connsiteY1" fmla="*/ 571500 h 2034540"/>
              <a:gd name="connsiteX2" fmla="*/ 990600 w 1143000"/>
              <a:gd name="connsiteY2" fmla="*/ 1485900 h 2034540"/>
              <a:gd name="connsiteX3" fmla="*/ 0 w 1143000"/>
              <a:gd name="connsiteY3" fmla="*/ 2034540 h 2034540"/>
              <a:gd name="connsiteX0" fmla="*/ 670560 w 1108368"/>
              <a:gd name="connsiteY0" fmla="*/ 0 h 2034540"/>
              <a:gd name="connsiteX1" fmla="*/ 914400 w 1108368"/>
              <a:gd name="connsiteY1" fmla="*/ 571500 h 2034540"/>
              <a:gd name="connsiteX2" fmla="*/ 955968 w 1108368"/>
              <a:gd name="connsiteY2" fmla="*/ 1477164 h 2034540"/>
              <a:gd name="connsiteX3" fmla="*/ 0 w 1108368"/>
              <a:gd name="connsiteY3" fmla="*/ 2034540 h 2034540"/>
              <a:gd name="connsiteX0" fmla="*/ 670560 w 1108368"/>
              <a:gd name="connsiteY0" fmla="*/ 0 h 2034540"/>
              <a:gd name="connsiteX1" fmla="*/ 914400 w 1108368"/>
              <a:gd name="connsiteY1" fmla="*/ 571500 h 2034540"/>
              <a:gd name="connsiteX2" fmla="*/ 955968 w 1108368"/>
              <a:gd name="connsiteY2" fmla="*/ 1477164 h 2034540"/>
              <a:gd name="connsiteX3" fmla="*/ 0 w 1108368"/>
              <a:gd name="connsiteY3" fmla="*/ 2034540 h 2034540"/>
              <a:gd name="connsiteX0" fmla="*/ 670560 w 961968"/>
              <a:gd name="connsiteY0" fmla="*/ 0 h 2034540"/>
              <a:gd name="connsiteX1" fmla="*/ 914400 w 961968"/>
              <a:gd name="connsiteY1" fmla="*/ 571500 h 2034540"/>
              <a:gd name="connsiteX2" fmla="*/ 955968 w 961968"/>
              <a:gd name="connsiteY2" fmla="*/ 1477164 h 2034540"/>
              <a:gd name="connsiteX3" fmla="*/ 0 w 961968"/>
              <a:gd name="connsiteY3" fmla="*/ 2034540 h 2034540"/>
              <a:gd name="connsiteX0" fmla="*/ 670560 w 955968"/>
              <a:gd name="connsiteY0" fmla="*/ 0 h 2034540"/>
              <a:gd name="connsiteX1" fmla="*/ 875576 w 955968"/>
              <a:gd name="connsiteY1" fmla="*/ 576848 h 2034540"/>
              <a:gd name="connsiteX2" fmla="*/ 955968 w 955968"/>
              <a:gd name="connsiteY2" fmla="*/ 1477164 h 2034540"/>
              <a:gd name="connsiteX3" fmla="*/ 0 w 955968"/>
              <a:gd name="connsiteY3" fmla="*/ 2034540 h 2034540"/>
              <a:gd name="connsiteX0" fmla="*/ 670560 w 955968"/>
              <a:gd name="connsiteY0" fmla="*/ 53844 h 2088384"/>
              <a:gd name="connsiteX1" fmla="*/ 723300 w 955968"/>
              <a:gd name="connsiteY1" fmla="*/ 96141 h 2088384"/>
              <a:gd name="connsiteX2" fmla="*/ 875576 w 955968"/>
              <a:gd name="connsiteY2" fmla="*/ 630692 h 2088384"/>
              <a:gd name="connsiteX3" fmla="*/ 955968 w 955968"/>
              <a:gd name="connsiteY3" fmla="*/ 1531008 h 2088384"/>
              <a:gd name="connsiteX4" fmla="*/ 0 w 955968"/>
              <a:gd name="connsiteY4" fmla="*/ 2088384 h 2088384"/>
              <a:gd name="connsiteX0" fmla="*/ 670560 w 955968"/>
              <a:gd name="connsiteY0" fmla="*/ 0 h 2034540"/>
              <a:gd name="connsiteX1" fmla="*/ 875576 w 955968"/>
              <a:gd name="connsiteY1" fmla="*/ 576848 h 2034540"/>
              <a:gd name="connsiteX2" fmla="*/ 955968 w 955968"/>
              <a:gd name="connsiteY2" fmla="*/ 1477164 h 2034540"/>
              <a:gd name="connsiteX3" fmla="*/ 0 w 955968"/>
              <a:gd name="connsiteY3" fmla="*/ 2034540 h 2034540"/>
              <a:gd name="connsiteX0" fmla="*/ 690280 w 955968"/>
              <a:gd name="connsiteY0" fmla="*/ 0 h 2057013"/>
              <a:gd name="connsiteX1" fmla="*/ 875576 w 955968"/>
              <a:gd name="connsiteY1" fmla="*/ 599321 h 2057013"/>
              <a:gd name="connsiteX2" fmla="*/ 955968 w 955968"/>
              <a:gd name="connsiteY2" fmla="*/ 1499637 h 2057013"/>
              <a:gd name="connsiteX3" fmla="*/ 0 w 955968"/>
              <a:gd name="connsiteY3" fmla="*/ 2057013 h 2057013"/>
              <a:gd name="connsiteX0" fmla="*/ 690280 w 955968"/>
              <a:gd name="connsiteY0" fmla="*/ 0 h 2057013"/>
              <a:gd name="connsiteX1" fmla="*/ 900976 w 955968"/>
              <a:gd name="connsiteY1" fmla="*/ 586621 h 2057013"/>
              <a:gd name="connsiteX2" fmla="*/ 955968 w 955968"/>
              <a:gd name="connsiteY2" fmla="*/ 1499637 h 2057013"/>
              <a:gd name="connsiteX3" fmla="*/ 0 w 955968"/>
              <a:gd name="connsiteY3" fmla="*/ 2057013 h 2057013"/>
              <a:gd name="connsiteX0" fmla="*/ 690280 w 955968"/>
              <a:gd name="connsiteY0" fmla="*/ 0 h 2057013"/>
              <a:gd name="connsiteX1" fmla="*/ 913676 w 955968"/>
              <a:gd name="connsiteY1" fmla="*/ 583446 h 2057013"/>
              <a:gd name="connsiteX2" fmla="*/ 955968 w 955968"/>
              <a:gd name="connsiteY2" fmla="*/ 1499637 h 2057013"/>
              <a:gd name="connsiteX3" fmla="*/ 0 w 955968"/>
              <a:gd name="connsiteY3" fmla="*/ 2057013 h 2057013"/>
              <a:gd name="connsiteX0" fmla="*/ 690280 w 971504"/>
              <a:gd name="connsiteY0" fmla="*/ 0 h 2057013"/>
              <a:gd name="connsiteX1" fmla="*/ 932726 w 971504"/>
              <a:gd name="connsiteY1" fmla="*/ 573921 h 2057013"/>
              <a:gd name="connsiteX2" fmla="*/ 955968 w 971504"/>
              <a:gd name="connsiteY2" fmla="*/ 1499637 h 2057013"/>
              <a:gd name="connsiteX3" fmla="*/ 0 w 971504"/>
              <a:gd name="connsiteY3" fmla="*/ 2057013 h 2057013"/>
              <a:gd name="connsiteX0" fmla="*/ 690280 w 974679"/>
              <a:gd name="connsiteY0" fmla="*/ 0 h 2057013"/>
              <a:gd name="connsiteX1" fmla="*/ 935901 w 974679"/>
              <a:gd name="connsiteY1" fmla="*/ 592971 h 2057013"/>
              <a:gd name="connsiteX2" fmla="*/ 955968 w 974679"/>
              <a:gd name="connsiteY2" fmla="*/ 1499637 h 2057013"/>
              <a:gd name="connsiteX3" fmla="*/ 0 w 974679"/>
              <a:gd name="connsiteY3" fmla="*/ 2057013 h 2057013"/>
              <a:gd name="connsiteX0" fmla="*/ 690280 w 974679"/>
              <a:gd name="connsiteY0" fmla="*/ 0 h 2057013"/>
              <a:gd name="connsiteX1" fmla="*/ 935901 w 974679"/>
              <a:gd name="connsiteY1" fmla="*/ 592971 h 2057013"/>
              <a:gd name="connsiteX2" fmla="*/ 955968 w 974679"/>
              <a:gd name="connsiteY2" fmla="*/ 1499637 h 2057013"/>
              <a:gd name="connsiteX3" fmla="*/ 0 w 974679"/>
              <a:gd name="connsiteY3" fmla="*/ 2057013 h 2057013"/>
              <a:gd name="connsiteX0" fmla="*/ 693455 w 974679"/>
              <a:gd name="connsiteY0" fmla="*/ 0 h 2069713"/>
              <a:gd name="connsiteX1" fmla="*/ 935901 w 974679"/>
              <a:gd name="connsiteY1" fmla="*/ 605671 h 2069713"/>
              <a:gd name="connsiteX2" fmla="*/ 955968 w 974679"/>
              <a:gd name="connsiteY2" fmla="*/ 1512337 h 2069713"/>
              <a:gd name="connsiteX3" fmla="*/ 0 w 974679"/>
              <a:gd name="connsiteY3" fmla="*/ 2069713 h 2069713"/>
              <a:gd name="connsiteX0" fmla="*/ 693455 w 974679"/>
              <a:gd name="connsiteY0" fmla="*/ 0 h 2069713"/>
              <a:gd name="connsiteX1" fmla="*/ 935901 w 974679"/>
              <a:gd name="connsiteY1" fmla="*/ 605671 h 2069713"/>
              <a:gd name="connsiteX2" fmla="*/ 955968 w 974679"/>
              <a:gd name="connsiteY2" fmla="*/ 1512337 h 2069713"/>
              <a:gd name="connsiteX3" fmla="*/ 0 w 974679"/>
              <a:gd name="connsiteY3" fmla="*/ 2069713 h 2069713"/>
              <a:gd name="connsiteX0" fmla="*/ 693455 w 974679"/>
              <a:gd name="connsiteY0" fmla="*/ 61326 h 2131039"/>
              <a:gd name="connsiteX1" fmla="*/ 728980 w 974679"/>
              <a:gd name="connsiteY1" fmla="*/ 100945 h 2131039"/>
              <a:gd name="connsiteX2" fmla="*/ 935901 w 974679"/>
              <a:gd name="connsiteY2" fmla="*/ 666997 h 2131039"/>
              <a:gd name="connsiteX3" fmla="*/ 955968 w 974679"/>
              <a:gd name="connsiteY3" fmla="*/ 1573663 h 2131039"/>
              <a:gd name="connsiteX4" fmla="*/ 0 w 974679"/>
              <a:gd name="connsiteY4" fmla="*/ 2131039 h 2131039"/>
              <a:gd name="connsiteX0" fmla="*/ 693455 w 974679"/>
              <a:gd name="connsiteY0" fmla="*/ 0 h 2069713"/>
              <a:gd name="connsiteX1" fmla="*/ 935901 w 974679"/>
              <a:gd name="connsiteY1" fmla="*/ 605671 h 2069713"/>
              <a:gd name="connsiteX2" fmla="*/ 955968 w 974679"/>
              <a:gd name="connsiteY2" fmla="*/ 1512337 h 2069713"/>
              <a:gd name="connsiteX3" fmla="*/ 0 w 974679"/>
              <a:gd name="connsiteY3" fmla="*/ 2069713 h 2069713"/>
              <a:gd name="connsiteX0" fmla="*/ 710000 w 974679"/>
              <a:gd name="connsiteY0" fmla="*/ 0 h 2098536"/>
              <a:gd name="connsiteX1" fmla="*/ 935901 w 974679"/>
              <a:gd name="connsiteY1" fmla="*/ 634494 h 2098536"/>
              <a:gd name="connsiteX2" fmla="*/ 955968 w 974679"/>
              <a:gd name="connsiteY2" fmla="*/ 1541160 h 2098536"/>
              <a:gd name="connsiteX3" fmla="*/ 0 w 974679"/>
              <a:gd name="connsiteY3" fmla="*/ 2098536 h 2098536"/>
              <a:gd name="connsiteX0" fmla="*/ 691620 w 974679"/>
              <a:gd name="connsiteY0" fmla="*/ 0 h 2077576"/>
              <a:gd name="connsiteX1" fmla="*/ 935901 w 974679"/>
              <a:gd name="connsiteY1" fmla="*/ 613534 h 2077576"/>
              <a:gd name="connsiteX2" fmla="*/ 955968 w 974679"/>
              <a:gd name="connsiteY2" fmla="*/ 1520200 h 2077576"/>
              <a:gd name="connsiteX3" fmla="*/ 0 w 974679"/>
              <a:gd name="connsiteY3" fmla="*/ 2077576 h 2077576"/>
              <a:gd name="connsiteX0" fmla="*/ 691620 w 965154"/>
              <a:gd name="connsiteY0" fmla="*/ 0 h 2077576"/>
              <a:gd name="connsiteX1" fmla="*/ 926376 w 965154"/>
              <a:gd name="connsiteY1" fmla="*/ 604009 h 2077576"/>
              <a:gd name="connsiteX2" fmla="*/ 955968 w 965154"/>
              <a:gd name="connsiteY2" fmla="*/ 1520200 h 2077576"/>
              <a:gd name="connsiteX3" fmla="*/ 0 w 965154"/>
              <a:gd name="connsiteY3" fmla="*/ 2077576 h 2077576"/>
              <a:gd name="connsiteX0" fmla="*/ 691620 w 965154"/>
              <a:gd name="connsiteY0" fmla="*/ 0 h 2077576"/>
              <a:gd name="connsiteX1" fmla="*/ 926376 w 965154"/>
              <a:gd name="connsiteY1" fmla="*/ 604009 h 2077576"/>
              <a:gd name="connsiteX2" fmla="*/ 955968 w 965154"/>
              <a:gd name="connsiteY2" fmla="*/ 1520200 h 2077576"/>
              <a:gd name="connsiteX3" fmla="*/ 0 w 965154"/>
              <a:gd name="connsiteY3" fmla="*/ 2077576 h 2077576"/>
              <a:gd name="connsiteX0" fmla="*/ 691620 w 1033731"/>
              <a:gd name="connsiteY0" fmla="*/ 0 h 2077576"/>
              <a:gd name="connsiteX1" fmla="*/ 926376 w 1033731"/>
              <a:gd name="connsiteY1" fmla="*/ 604009 h 2077576"/>
              <a:gd name="connsiteX2" fmla="*/ 1033731 w 1033731"/>
              <a:gd name="connsiteY2" fmla="*/ 1509559 h 2077576"/>
              <a:gd name="connsiteX3" fmla="*/ 0 w 1033731"/>
              <a:gd name="connsiteY3" fmla="*/ 2077576 h 2077576"/>
              <a:gd name="connsiteX0" fmla="*/ 691620 w 1027381"/>
              <a:gd name="connsiteY0" fmla="*/ 0 h 2077576"/>
              <a:gd name="connsiteX1" fmla="*/ 926376 w 1027381"/>
              <a:gd name="connsiteY1" fmla="*/ 604009 h 2077576"/>
              <a:gd name="connsiteX2" fmla="*/ 1027381 w 1027381"/>
              <a:gd name="connsiteY2" fmla="*/ 1509559 h 2077576"/>
              <a:gd name="connsiteX3" fmla="*/ 0 w 1027381"/>
              <a:gd name="connsiteY3" fmla="*/ 2077576 h 2077576"/>
              <a:gd name="connsiteX0" fmla="*/ 691620 w 1027381"/>
              <a:gd name="connsiteY0" fmla="*/ 0 h 2077576"/>
              <a:gd name="connsiteX1" fmla="*/ 926376 w 1027381"/>
              <a:gd name="connsiteY1" fmla="*/ 604009 h 2077576"/>
              <a:gd name="connsiteX2" fmla="*/ 1027381 w 1027381"/>
              <a:gd name="connsiteY2" fmla="*/ 1509559 h 2077576"/>
              <a:gd name="connsiteX3" fmla="*/ 0 w 1027381"/>
              <a:gd name="connsiteY3" fmla="*/ 2077576 h 2077576"/>
              <a:gd name="connsiteX0" fmla="*/ 691620 w 1027381"/>
              <a:gd name="connsiteY0" fmla="*/ 0 h 2077576"/>
              <a:gd name="connsiteX1" fmla="*/ 926376 w 1027381"/>
              <a:gd name="connsiteY1" fmla="*/ 604009 h 2077576"/>
              <a:gd name="connsiteX2" fmla="*/ 1027381 w 1027381"/>
              <a:gd name="connsiteY2" fmla="*/ 1509559 h 2077576"/>
              <a:gd name="connsiteX3" fmla="*/ 0 w 1027381"/>
              <a:gd name="connsiteY3" fmla="*/ 2077576 h 2077576"/>
              <a:gd name="connsiteX0" fmla="*/ 691620 w 1062306"/>
              <a:gd name="connsiteY0" fmla="*/ 0 h 2077576"/>
              <a:gd name="connsiteX1" fmla="*/ 926376 w 1062306"/>
              <a:gd name="connsiteY1" fmla="*/ 604009 h 2077576"/>
              <a:gd name="connsiteX2" fmla="*/ 1062306 w 1062306"/>
              <a:gd name="connsiteY2" fmla="*/ 1598459 h 2077576"/>
              <a:gd name="connsiteX3" fmla="*/ 0 w 1062306"/>
              <a:gd name="connsiteY3" fmla="*/ 2077576 h 2077576"/>
              <a:gd name="connsiteX0" fmla="*/ 691620 w 1062306"/>
              <a:gd name="connsiteY0" fmla="*/ 0 h 2077576"/>
              <a:gd name="connsiteX1" fmla="*/ 926376 w 1062306"/>
              <a:gd name="connsiteY1" fmla="*/ 604009 h 2077576"/>
              <a:gd name="connsiteX2" fmla="*/ 1062306 w 1062306"/>
              <a:gd name="connsiteY2" fmla="*/ 1598459 h 2077576"/>
              <a:gd name="connsiteX3" fmla="*/ 0 w 1062306"/>
              <a:gd name="connsiteY3" fmla="*/ 2077576 h 2077576"/>
              <a:gd name="connsiteX0" fmla="*/ 618570 w 989256"/>
              <a:gd name="connsiteY0" fmla="*/ 0 h 2227471"/>
              <a:gd name="connsiteX1" fmla="*/ 853326 w 989256"/>
              <a:gd name="connsiteY1" fmla="*/ 604009 h 2227471"/>
              <a:gd name="connsiteX2" fmla="*/ 989256 w 989256"/>
              <a:gd name="connsiteY2" fmla="*/ 1598459 h 2227471"/>
              <a:gd name="connsiteX3" fmla="*/ 0 w 989256"/>
              <a:gd name="connsiteY3" fmla="*/ 2227471 h 2227471"/>
              <a:gd name="connsiteX0" fmla="*/ 618570 w 989256"/>
              <a:gd name="connsiteY0" fmla="*/ 0 h 2227471"/>
              <a:gd name="connsiteX1" fmla="*/ 853326 w 989256"/>
              <a:gd name="connsiteY1" fmla="*/ 604009 h 2227471"/>
              <a:gd name="connsiteX2" fmla="*/ 989256 w 989256"/>
              <a:gd name="connsiteY2" fmla="*/ 1598459 h 2227471"/>
              <a:gd name="connsiteX3" fmla="*/ 0 w 989256"/>
              <a:gd name="connsiteY3" fmla="*/ 2227471 h 2227471"/>
              <a:gd name="connsiteX0" fmla="*/ 618570 w 989256"/>
              <a:gd name="connsiteY0" fmla="*/ 0 h 2227471"/>
              <a:gd name="connsiteX1" fmla="*/ 853326 w 989256"/>
              <a:gd name="connsiteY1" fmla="*/ 604009 h 2227471"/>
              <a:gd name="connsiteX2" fmla="*/ 989256 w 989256"/>
              <a:gd name="connsiteY2" fmla="*/ 1598459 h 2227471"/>
              <a:gd name="connsiteX3" fmla="*/ 0 w 989256"/>
              <a:gd name="connsiteY3" fmla="*/ 2227471 h 2227471"/>
              <a:gd name="connsiteX0" fmla="*/ 1114986 w 1485672"/>
              <a:gd name="connsiteY0" fmla="*/ 0 h 2331775"/>
              <a:gd name="connsiteX1" fmla="*/ 1349742 w 1485672"/>
              <a:gd name="connsiteY1" fmla="*/ 604009 h 2331775"/>
              <a:gd name="connsiteX2" fmla="*/ 1485672 w 1485672"/>
              <a:gd name="connsiteY2" fmla="*/ 1598459 h 2331775"/>
              <a:gd name="connsiteX3" fmla="*/ 0 w 1485672"/>
              <a:gd name="connsiteY3" fmla="*/ 2331775 h 2331775"/>
              <a:gd name="connsiteX0" fmla="*/ 1114986 w 1485672"/>
              <a:gd name="connsiteY0" fmla="*/ 0 h 2331775"/>
              <a:gd name="connsiteX1" fmla="*/ 1349742 w 1485672"/>
              <a:gd name="connsiteY1" fmla="*/ 604009 h 2331775"/>
              <a:gd name="connsiteX2" fmla="*/ 1485672 w 1485672"/>
              <a:gd name="connsiteY2" fmla="*/ 1598459 h 2331775"/>
              <a:gd name="connsiteX3" fmla="*/ 0 w 1485672"/>
              <a:gd name="connsiteY3" fmla="*/ 2331775 h 2331775"/>
              <a:gd name="connsiteX0" fmla="*/ 1114986 w 1485672"/>
              <a:gd name="connsiteY0" fmla="*/ 0 h 2349438"/>
              <a:gd name="connsiteX1" fmla="*/ 1349742 w 1485672"/>
              <a:gd name="connsiteY1" fmla="*/ 604009 h 2349438"/>
              <a:gd name="connsiteX2" fmla="*/ 1485672 w 1485672"/>
              <a:gd name="connsiteY2" fmla="*/ 1598459 h 2349438"/>
              <a:gd name="connsiteX3" fmla="*/ 465429 w 1485672"/>
              <a:gd name="connsiteY3" fmla="*/ 2227219 h 2349438"/>
              <a:gd name="connsiteX4" fmla="*/ 0 w 1485672"/>
              <a:gd name="connsiteY4" fmla="*/ 2331775 h 2349438"/>
              <a:gd name="connsiteX0" fmla="*/ 1114986 w 1485672"/>
              <a:gd name="connsiteY0" fmla="*/ 0 h 2349438"/>
              <a:gd name="connsiteX1" fmla="*/ 1349742 w 1485672"/>
              <a:gd name="connsiteY1" fmla="*/ 604009 h 2349438"/>
              <a:gd name="connsiteX2" fmla="*/ 1485672 w 1485672"/>
              <a:gd name="connsiteY2" fmla="*/ 1598459 h 2349438"/>
              <a:gd name="connsiteX3" fmla="*/ 465429 w 1485672"/>
              <a:gd name="connsiteY3" fmla="*/ 2227219 h 2349438"/>
              <a:gd name="connsiteX4" fmla="*/ 0 w 1485672"/>
              <a:gd name="connsiteY4" fmla="*/ 2331775 h 2349438"/>
              <a:gd name="connsiteX0" fmla="*/ 1114986 w 1485672"/>
              <a:gd name="connsiteY0" fmla="*/ 0 h 2349438"/>
              <a:gd name="connsiteX1" fmla="*/ 1349742 w 1485672"/>
              <a:gd name="connsiteY1" fmla="*/ 604009 h 2349438"/>
              <a:gd name="connsiteX2" fmla="*/ 1485672 w 1485672"/>
              <a:gd name="connsiteY2" fmla="*/ 1598459 h 2349438"/>
              <a:gd name="connsiteX3" fmla="*/ 955495 w 1485672"/>
              <a:gd name="connsiteY3" fmla="*/ 1904856 h 2349438"/>
              <a:gd name="connsiteX4" fmla="*/ 465429 w 1485672"/>
              <a:gd name="connsiteY4" fmla="*/ 2227219 h 2349438"/>
              <a:gd name="connsiteX5" fmla="*/ 0 w 1485672"/>
              <a:gd name="connsiteY5" fmla="*/ 2331775 h 2349438"/>
              <a:gd name="connsiteX0" fmla="*/ 1114986 w 1485672"/>
              <a:gd name="connsiteY0" fmla="*/ 0 h 2349438"/>
              <a:gd name="connsiteX1" fmla="*/ 1349742 w 1485672"/>
              <a:gd name="connsiteY1" fmla="*/ 604009 h 2349438"/>
              <a:gd name="connsiteX2" fmla="*/ 1485672 w 1485672"/>
              <a:gd name="connsiteY2" fmla="*/ 1598459 h 2349438"/>
              <a:gd name="connsiteX3" fmla="*/ 955495 w 1485672"/>
              <a:gd name="connsiteY3" fmla="*/ 1904856 h 2349438"/>
              <a:gd name="connsiteX4" fmla="*/ 465429 w 1485672"/>
              <a:gd name="connsiteY4" fmla="*/ 2227219 h 2349438"/>
              <a:gd name="connsiteX5" fmla="*/ 0 w 1485672"/>
              <a:gd name="connsiteY5" fmla="*/ 2331775 h 2349438"/>
              <a:gd name="connsiteX0" fmla="*/ 1114986 w 1517422"/>
              <a:gd name="connsiteY0" fmla="*/ 0 h 2349438"/>
              <a:gd name="connsiteX1" fmla="*/ 1349742 w 1517422"/>
              <a:gd name="connsiteY1" fmla="*/ 604009 h 2349438"/>
              <a:gd name="connsiteX2" fmla="*/ 1517422 w 1517422"/>
              <a:gd name="connsiteY2" fmla="*/ 1611159 h 2349438"/>
              <a:gd name="connsiteX3" fmla="*/ 955495 w 1517422"/>
              <a:gd name="connsiteY3" fmla="*/ 1904856 h 2349438"/>
              <a:gd name="connsiteX4" fmla="*/ 465429 w 1517422"/>
              <a:gd name="connsiteY4" fmla="*/ 2227219 h 2349438"/>
              <a:gd name="connsiteX5" fmla="*/ 0 w 1517422"/>
              <a:gd name="connsiteY5" fmla="*/ 2331775 h 2349438"/>
              <a:gd name="connsiteX0" fmla="*/ 1114986 w 1517422"/>
              <a:gd name="connsiteY0" fmla="*/ 0 h 2349438"/>
              <a:gd name="connsiteX1" fmla="*/ 1349742 w 1517422"/>
              <a:gd name="connsiteY1" fmla="*/ 604009 h 2349438"/>
              <a:gd name="connsiteX2" fmla="*/ 1517422 w 1517422"/>
              <a:gd name="connsiteY2" fmla="*/ 1611159 h 2349438"/>
              <a:gd name="connsiteX3" fmla="*/ 955495 w 1517422"/>
              <a:gd name="connsiteY3" fmla="*/ 1904856 h 2349438"/>
              <a:gd name="connsiteX4" fmla="*/ 465429 w 1517422"/>
              <a:gd name="connsiteY4" fmla="*/ 2227219 h 2349438"/>
              <a:gd name="connsiteX5" fmla="*/ 0 w 1517422"/>
              <a:gd name="connsiteY5" fmla="*/ 2331775 h 2349438"/>
              <a:gd name="connsiteX0" fmla="*/ 1114986 w 1517422"/>
              <a:gd name="connsiteY0" fmla="*/ 0 h 2349438"/>
              <a:gd name="connsiteX1" fmla="*/ 1349742 w 1517422"/>
              <a:gd name="connsiteY1" fmla="*/ 604009 h 2349438"/>
              <a:gd name="connsiteX2" fmla="*/ 1517422 w 1517422"/>
              <a:gd name="connsiteY2" fmla="*/ 1611159 h 2349438"/>
              <a:gd name="connsiteX3" fmla="*/ 955495 w 1517422"/>
              <a:gd name="connsiteY3" fmla="*/ 1904856 h 2349438"/>
              <a:gd name="connsiteX4" fmla="*/ 465429 w 1517422"/>
              <a:gd name="connsiteY4" fmla="*/ 2227219 h 2349438"/>
              <a:gd name="connsiteX5" fmla="*/ 0 w 1517422"/>
              <a:gd name="connsiteY5" fmla="*/ 2331775 h 2349438"/>
              <a:gd name="connsiteX0" fmla="*/ 1114986 w 1517422"/>
              <a:gd name="connsiteY0" fmla="*/ 0 h 2349438"/>
              <a:gd name="connsiteX1" fmla="*/ 1349742 w 1517422"/>
              <a:gd name="connsiteY1" fmla="*/ 604009 h 2349438"/>
              <a:gd name="connsiteX2" fmla="*/ 1517422 w 1517422"/>
              <a:gd name="connsiteY2" fmla="*/ 1611159 h 2349438"/>
              <a:gd name="connsiteX3" fmla="*/ 955495 w 1517422"/>
              <a:gd name="connsiteY3" fmla="*/ 1904856 h 2349438"/>
              <a:gd name="connsiteX4" fmla="*/ 465429 w 1517422"/>
              <a:gd name="connsiteY4" fmla="*/ 2227219 h 2349438"/>
              <a:gd name="connsiteX5" fmla="*/ 0 w 1517422"/>
              <a:gd name="connsiteY5" fmla="*/ 2331775 h 2349438"/>
              <a:gd name="connsiteX0" fmla="*/ 1114986 w 1517422"/>
              <a:gd name="connsiteY0" fmla="*/ 0 h 2358492"/>
              <a:gd name="connsiteX1" fmla="*/ 1349742 w 1517422"/>
              <a:gd name="connsiteY1" fmla="*/ 604009 h 2358492"/>
              <a:gd name="connsiteX2" fmla="*/ 1517422 w 1517422"/>
              <a:gd name="connsiteY2" fmla="*/ 1611159 h 2358492"/>
              <a:gd name="connsiteX3" fmla="*/ 955495 w 1517422"/>
              <a:gd name="connsiteY3" fmla="*/ 1904856 h 2358492"/>
              <a:gd name="connsiteX4" fmla="*/ 498221 w 1517422"/>
              <a:gd name="connsiteY4" fmla="*/ 2236273 h 2358492"/>
              <a:gd name="connsiteX5" fmla="*/ 0 w 1517422"/>
              <a:gd name="connsiteY5" fmla="*/ 2331775 h 2358492"/>
              <a:gd name="connsiteX0" fmla="*/ 1114986 w 1517422"/>
              <a:gd name="connsiteY0" fmla="*/ 0 h 2358492"/>
              <a:gd name="connsiteX1" fmla="*/ 1349742 w 1517422"/>
              <a:gd name="connsiteY1" fmla="*/ 604009 h 2358492"/>
              <a:gd name="connsiteX2" fmla="*/ 1517422 w 1517422"/>
              <a:gd name="connsiteY2" fmla="*/ 1611159 h 2358492"/>
              <a:gd name="connsiteX3" fmla="*/ 955495 w 1517422"/>
              <a:gd name="connsiteY3" fmla="*/ 1904856 h 2358492"/>
              <a:gd name="connsiteX4" fmla="*/ 498221 w 1517422"/>
              <a:gd name="connsiteY4" fmla="*/ 2236273 h 2358492"/>
              <a:gd name="connsiteX5" fmla="*/ 0 w 1517422"/>
              <a:gd name="connsiteY5" fmla="*/ 2331775 h 235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17422" h="2358492">
                <a:moveTo>
                  <a:pt x="1114986" y="0"/>
                </a:moveTo>
                <a:cubicBezTo>
                  <a:pt x="1165496" y="126181"/>
                  <a:pt x="1281136" y="390698"/>
                  <a:pt x="1349742" y="604009"/>
                </a:cubicBezTo>
                <a:cubicBezTo>
                  <a:pt x="1388520" y="843153"/>
                  <a:pt x="1368277" y="1334855"/>
                  <a:pt x="1517422" y="1611159"/>
                </a:cubicBezTo>
                <a:cubicBezTo>
                  <a:pt x="1324714" y="1735892"/>
                  <a:pt x="1125362" y="1800670"/>
                  <a:pt x="955495" y="1904856"/>
                </a:cubicBezTo>
                <a:cubicBezTo>
                  <a:pt x="785628" y="2009042"/>
                  <a:pt x="644770" y="2142895"/>
                  <a:pt x="498221" y="2236273"/>
                </a:cubicBezTo>
                <a:cubicBezTo>
                  <a:pt x="250609" y="2358492"/>
                  <a:pt x="146739" y="2213543"/>
                  <a:pt x="0" y="2331775"/>
                </a:cubicBezTo>
              </a:path>
            </a:pathLst>
          </a:custGeom>
          <a:ln w="5715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フリーフォーム 163"/>
          <p:cNvSpPr/>
          <p:nvPr/>
        </p:nvSpPr>
        <p:spPr>
          <a:xfrm>
            <a:off x="4703490" y="5870352"/>
            <a:ext cx="1235029" cy="1612488"/>
          </a:xfrm>
          <a:custGeom>
            <a:avLst/>
            <a:gdLst>
              <a:gd name="connsiteX0" fmla="*/ 414020 w 1079500"/>
              <a:gd name="connsiteY0" fmla="*/ 0 h 1828800"/>
              <a:gd name="connsiteX1" fmla="*/ 17780 w 1079500"/>
              <a:gd name="connsiteY1" fmla="*/ 289560 h 1828800"/>
              <a:gd name="connsiteX2" fmla="*/ 307340 w 1079500"/>
              <a:gd name="connsiteY2" fmla="*/ 556260 h 1828800"/>
              <a:gd name="connsiteX3" fmla="*/ 596900 w 1079500"/>
              <a:gd name="connsiteY3" fmla="*/ 647700 h 1828800"/>
              <a:gd name="connsiteX4" fmla="*/ 932180 w 1079500"/>
              <a:gd name="connsiteY4" fmla="*/ 655320 h 1828800"/>
              <a:gd name="connsiteX5" fmla="*/ 985520 w 1079500"/>
              <a:gd name="connsiteY5" fmla="*/ 777240 h 1828800"/>
              <a:gd name="connsiteX6" fmla="*/ 1076960 w 1079500"/>
              <a:gd name="connsiteY6" fmla="*/ 929640 h 1828800"/>
              <a:gd name="connsiteX7" fmla="*/ 1000760 w 1079500"/>
              <a:gd name="connsiteY7" fmla="*/ 1143000 h 1828800"/>
              <a:gd name="connsiteX8" fmla="*/ 894080 w 1079500"/>
              <a:gd name="connsiteY8" fmla="*/ 1295400 h 1828800"/>
              <a:gd name="connsiteX9" fmla="*/ 772160 w 1079500"/>
              <a:gd name="connsiteY9" fmla="*/ 1402080 h 1828800"/>
              <a:gd name="connsiteX10" fmla="*/ 574040 w 1079500"/>
              <a:gd name="connsiteY10" fmla="*/ 1501140 h 1828800"/>
              <a:gd name="connsiteX11" fmla="*/ 436880 w 1079500"/>
              <a:gd name="connsiteY11" fmla="*/ 1828800 h 1828800"/>
              <a:gd name="connsiteX0" fmla="*/ 394528 w 1060008"/>
              <a:gd name="connsiteY0" fmla="*/ 0 h 1828800"/>
              <a:gd name="connsiteX1" fmla="*/ 17780 w 1060008"/>
              <a:gd name="connsiteY1" fmla="*/ 332244 h 1828800"/>
              <a:gd name="connsiteX2" fmla="*/ 287848 w 1060008"/>
              <a:gd name="connsiteY2" fmla="*/ 556260 h 1828800"/>
              <a:gd name="connsiteX3" fmla="*/ 577408 w 1060008"/>
              <a:gd name="connsiteY3" fmla="*/ 647700 h 1828800"/>
              <a:gd name="connsiteX4" fmla="*/ 912688 w 1060008"/>
              <a:gd name="connsiteY4" fmla="*/ 655320 h 1828800"/>
              <a:gd name="connsiteX5" fmla="*/ 966028 w 1060008"/>
              <a:gd name="connsiteY5" fmla="*/ 777240 h 1828800"/>
              <a:gd name="connsiteX6" fmla="*/ 1057468 w 1060008"/>
              <a:gd name="connsiteY6" fmla="*/ 929640 h 1828800"/>
              <a:gd name="connsiteX7" fmla="*/ 981268 w 1060008"/>
              <a:gd name="connsiteY7" fmla="*/ 1143000 h 1828800"/>
              <a:gd name="connsiteX8" fmla="*/ 874588 w 1060008"/>
              <a:gd name="connsiteY8" fmla="*/ 1295400 h 1828800"/>
              <a:gd name="connsiteX9" fmla="*/ 752668 w 1060008"/>
              <a:gd name="connsiteY9" fmla="*/ 1402080 h 1828800"/>
              <a:gd name="connsiteX10" fmla="*/ 554548 w 1060008"/>
              <a:gd name="connsiteY10" fmla="*/ 1501140 h 1828800"/>
              <a:gd name="connsiteX11" fmla="*/ 417388 w 1060008"/>
              <a:gd name="connsiteY11" fmla="*/ 1828800 h 1828800"/>
              <a:gd name="connsiteX0" fmla="*/ 394528 w 1060008"/>
              <a:gd name="connsiteY0" fmla="*/ 0 h 1828800"/>
              <a:gd name="connsiteX1" fmla="*/ 17780 w 1060008"/>
              <a:gd name="connsiteY1" fmla="*/ 332244 h 1828800"/>
              <a:gd name="connsiteX2" fmla="*/ 287848 w 1060008"/>
              <a:gd name="connsiteY2" fmla="*/ 556260 h 1828800"/>
              <a:gd name="connsiteX3" fmla="*/ 577408 w 1060008"/>
              <a:gd name="connsiteY3" fmla="*/ 647700 h 1828800"/>
              <a:gd name="connsiteX4" fmla="*/ 912688 w 1060008"/>
              <a:gd name="connsiteY4" fmla="*/ 655320 h 1828800"/>
              <a:gd name="connsiteX5" fmla="*/ 966028 w 1060008"/>
              <a:gd name="connsiteY5" fmla="*/ 777240 h 1828800"/>
              <a:gd name="connsiteX6" fmla="*/ 1057468 w 1060008"/>
              <a:gd name="connsiteY6" fmla="*/ 929640 h 1828800"/>
              <a:gd name="connsiteX7" fmla="*/ 981268 w 1060008"/>
              <a:gd name="connsiteY7" fmla="*/ 1143000 h 1828800"/>
              <a:gd name="connsiteX8" fmla="*/ 874588 w 1060008"/>
              <a:gd name="connsiteY8" fmla="*/ 1295400 h 1828800"/>
              <a:gd name="connsiteX9" fmla="*/ 752668 w 1060008"/>
              <a:gd name="connsiteY9" fmla="*/ 1402080 h 1828800"/>
              <a:gd name="connsiteX10" fmla="*/ 554548 w 1060008"/>
              <a:gd name="connsiteY10" fmla="*/ 1501140 h 1828800"/>
              <a:gd name="connsiteX11" fmla="*/ 417388 w 1060008"/>
              <a:gd name="connsiteY11" fmla="*/ 1828800 h 1828800"/>
              <a:gd name="connsiteX0" fmla="*/ 425008 w 1090488"/>
              <a:gd name="connsiteY0" fmla="*/ 0 h 1828800"/>
              <a:gd name="connsiteX1" fmla="*/ 17780 w 1090488"/>
              <a:gd name="connsiteY1" fmla="*/ 278904 h 1828800"/>
              <a:gd name="connsiteX2" fmla="*/ 318328 w 1090488"/>
              <a:gd name="connsiteY2" fmla="*/ 556260 h 1828800"/>
              <a:gd name="connsiteX3" fmla="*/ 607888 w 1090488"/>
              <a:gd name="connsiteY3" fmla="*/ 647700 h 1828800"/>
              <a:gd name="connsiteX4" fmla="*/ 943168 w 1090488"/>
              <a:gd name="connsiteY4" fmla="*/ 655320 h 1828800"/>
              <a:gd name="connsiteX5" fmla="*/ 996508 w 1090488"/>
              <a:gd name="connsiteY5" fmla="*/ 777240 h 1828800"/>
              <a:gd name="connsiteX6" fmla="*/ 1087948 w 1090488"/>
              <a:gd name="connsiteY6" fmla="*/ 929640 h 1828800"/>
              <a:gd name="connsiteX7" fmla="*/ 1011748 w 1090488"/>
              <a:gd name="connsiteY7" fmla="*/ 1143000 h 1828800"/>
              <a:gd name="connsiteX8" fmla="*/ 905068 w 1090488"/>
              <a:gd name="connsiteY8" fmla="*/ 1295400 h 1828800"/>
              <a:gd name="connsiteX9" fmla="*/ 783148 w 1090488"/>
              <a:gd name="connsiteY9" fmla="*/ 1402080 h 1828800"/>
              <a:gd name="connsiteX10" fmla="*/ 585028 w 1090488"/>
              <a:gd name="connsiteY10" fmla="*/ 1501140 h 1828800"/>
              <a:gd name="connsiteX11" fmla="*/ 447868 w 1090488"/>
              <a:gd name="connsiteY11" fmla="*/ 1828800 h 1828800"/>
              <a:gd name="connsiteX0" fmla="*/ 425008 w 1090488"/>
              <a:gd name="connsiteY0" fmla="*/ 0 h 1828800"/>
              <a:gd name="connsiteX1" fmla="*/ 17780 w 1090488"/>
              <a:gd name="connsiteY1" fmla="*/ 278904 h 1828800"/>
              <a:gd name="connsiteX2" fmla="*/ 318328 w 1090488"/>
              <a:gd name="connsiteY2" fmla="*/ 556260 h 1828800"/>
              <a:gd name="connsiteX3" fmla="*/ 607888 w 1090488"/>
              <a:gd name="connsiteY3" fmla="*/ 647700 h 1828800"/>
              <a:gd name="connsiteX4" fmla="*/ 943168 w 1090488"/>
              <a:gd name="connsiteY4" fmla="*/ 655320 h 1828800"/>
              <a:gd name="connsiteX5" fmla="*/ 996508 w 1090488"/>
              <a:gd name="connsiteY5" fmla="*/ 777240 h 1828800"/>
              <a:gd name="connsiteX6" fmla="*/ 1087948 w 1090488"/>
              <a:gd name="connsiteY6" fmla="*/ 929640 h 1828800"/>
              <a:gd name="connsiteX7" fmla="*/ 1011748 w 1090488"/>
              <a:gd name="connsiteY7" fmla="*/ 1143000 h 1828800"/>
              <a:gd name="connsiteX8" fmla="*/ 905068 w 1090488"/>
              <a:gd name="connsiteY8" fmla="*/ 1295400 h 1828800"/>
              <a:gd name="connsiteX9" fmla="*/ 783148 w 1090488"/>
              <a:gd name="connsiteY9" fmla="*/ 1402080 h 1828800"/>
              <a:gd name="connsiteX10" fmla="*/ 585028 w 1090488"/>
              <a:gd name="connsiteY10" fmla="*/ 1501140 h 1828800"/>
              <a:gd name="connsiteX11" fmla="*/ 447868 w 1090488"/>
              <a:gd name="connsiteY11" fmla="*/ 1828800 h 1828800"/>
              <a:gd name="connsiteX0" fmla="*/ 425008 w 1090488"/>
              <a:gd name="connsiteY0" fmla="*/ 0 h 1828800"/>
              <a:gd name="connsiteX1" fmla="*/ 17780 w 1090488"/>
              <a:gd name="connsiteY1" fmla="*/ 278904 h 1828800"/>
              <a:gd name="connsiteX2" fmla="*/ 190376 w 1090488"/>
              <a:gd name="connsiteY2" fmla="*/ 524272 h 1828800"/>
              <a:gd name="connsiteX3" fmla="*/ 607888 w 1090488"/>
              <a:gd name="connsiteY3" fmla="*/ 647700 h 1828800"/>
              <a:gd name="connsiteX4" fmla="*/ 943168 w 1090488"/>
              <a:gd name="connsiteY4" fmla="*/ 655320 h 1828800"/>
              <a:gd name="connsiteX5" fmla="*/ 996508 w 1090488"/>
              <a:gd name="connsiteY5" fmla="*/ 777240 h 1828800"/>
              <a:gd name="connsiteX6" fmla="*/ 1087948 w 1090488"/>
              <a:gd name="connsiteY6" fmla="*/ 929640 h 1828800"/>
              <a:gd name="connsiteX7" fmla="*/ 1011748 w 1090488"/>
              <a:gd name="connsiteY7" fmla="*/ 1143000 h 1828800"/>
              <a:gd name="connsiteX8" fmla="*/ 905068 w 1090488"/>
              <a:gd name="connsiteY8" fmla="*/ 1295400 h 1828800"/>
              <a:gd name="connsiteX9" fmla="*/ 783148 w 1090488"/>
              <a:gd name="connsiteY9" fmla="*/ 1402080 h 1828800"/>
              <a:gd name="connsiteX10" fmla="*/ 585028 w 1090488"/>
              <a:gd name="connsiteY10" fmla="*/ 1501140 h 1828800"/>
              <a:gd name="connsiteX11" fmla="*/ 447868 w 1090488"/>
              <a:gd name="connsiteY11" fmla="*/ 1828800 h 1828800"/>
              <a:gd name="connsiteX0" fmla="*/ 425008 w 1090488"/>
              <a:gd name="connsiteY0" fmla="*/ 0 h 1828800"/>
              <a:gd name="connsiteX1" fmla="*/ 17780 w 1090488"/>
              <a:gd name="connsiteY1" fmla="*/ 278904 h 1828800"/>
              <a:gd name="connsiteX2" fmla="*/ 190376 w 1090488"/>
              <a:gd name="connsiteY2" fmla="*/ 524272 h 1828800"/>
              <a:gd name="connsiteX3" fmla="*/ 607888 w 1090488"/>
              <a:gd name="connsiteY3" fmla="*/ 647700 h 1828800"/>
              <a:gd name="connsiteX4" fmla="*/ 943168 w 1090488"/>
              <a:gd name="connsiteY4" fmla="*/ 655320 h 1828800"/>
              <a:gd name="connsiteX5" fmla="*/ 996508 w 1090488"/>
              <a:gd name="connsiteY5" fmla="*/ 777240 h 1828800"/>
              <a:gd name="connsiteX6" fmla="*/ 1087948 w 1090488"/>
              <a:gd name="connsiteY6" fmla="*/ 929640 h 1828800"/>
              <a:gd name="connsiteX7" fmla="*/ 1011748 w 1090488"/>
              <a:gd name="connsiteY7" fmla="*/ 1143000 h 1828800"/>
              <a:gd name="connsiteX8" fmla="*/ 905068 w 1090488"/>
              <a:gd name="connsiteY8" fmla="*/ 1295400 h 1828800"/>
              <a:gd name="connsiteX9" fmla="*/ 783148 w 1090488"/>
              <a:gd name="connsiteY9" fmla="*/ 1402080 h 1828800"/>
              <a:gd name="connsiteX10" fmla="*/ 585028 w 1090488"/>
              <a:gd name="connsiteY10" fmla="*/ 1501140 h 1828800"/>
              <a:gd name="connsiteX11" fmla="*/ 447868 w 1090488"/>
              <a:gd name="connsiteY11" fmla="*/ 1828800 h 1828800"/>
              <a:gd name="connsiteX0" fmla="*/ 407228 w 1072708"/>
              <a:gd name="connsiteY0" fmla="*/ 0 h 1828800"/>
              <a:gd name="connsiteX1" fmla="*/ 0 w 1072708"/>
              <a:gd name="connsiteY1" fmla="*/ 278904 h 1828800"/>
              <a:gd name="connsiteX2" fmla="*/ 172596 w 1072708"/>
              <a:gd name="connsiteY2" fmla="*/ 524272 h 1828800"/>
              <a:gd name="connsiteX3" fmla="*/ 590108 w 1072708"/>
              <a:gd name="connsiteY3" fmla="*/ 647700 h 1828800"/>
              <a:gd name="connsiteX4" fmla="*/ 925388 w 1072708"/>
              <a:gd name="connsiteY4" fmla="*/ 655320 h 1828800"/>
              <a:gd name="connsiteX5" fmla="*/ 978728 w 1072708"/>
              <a:gd name="connsiteY5" fmla="*/ 777240 h 1828800"/>
              <a:gd name="connsiteX6" fmla="*/ 1070168 w 1072708"/>
              <a:gd name="connsiteY6" fmla="*/ 929640 h 1828800"/>
              <a:gd name="connsiteX7" fmla="*/ 993968 w 1072708"/>
              <a:gd name="connsiteY7" fmla="*/ 1143000 h 1828800"/>
              <a:gd name="connsiteX8" fmla="*/ 887288 w 1072708"/>
              <a:gd name="connsiteY8" fmla="*/ 1295400 h 1828800"/>
              <a:gd name="connsiteX9" fmla="*/ 765368 w 1072708"/>
              <a:gd name="connsiteY9" fmla="*/ 1402080 h 1828800"/>
              <a:gd name="connsiteX10" fmla="*/ 567248 w 1072708"/>
              <a:gd name="connsiteY10" fmla="*/ 1501140 h 1828800"/>
              <a:gd name="connsiteX11" fmla="*/ 430088 w 1072708"/>
              <a:gd name="connsiteY11" fmla="*/ 1828800 h 1828800"/>
              <a:gd name="connsiteX0" fmla="*/ 407228 w 1072708"/>
              <a:gd name="connsiteY0" fmla="*/ 0 h 1828800"/>
              <a:gd name="connsiteX1" fmla="*/ 0 w 1072708"/>
              <a:gd name="connsiteY1" fmla="*/ 278904 h 1828800"/>
              <a:gd name="connsiteX2" fmla="*/ 142116 w 1072708"/>
              <a:gd name="connsiteY2" fmla="*/ 524272 h 1828800"/>
              <a:gd name="connsiteX3" fmla="*/ 590108 w 1072708"/>
              <a:gd name="connsiteY3" fmla="*/ 647700 h 1828800"/>
              <a:gd name="connsiteX4" fmla="*/ 925388 w 1072708"/>
              <a:gd name="connsiteY4" fmla="*/ 655320 h 1828800"/>
              <a:gd name="connsiteX5" fmla="*/ 978728 w 1072708"/>
              <a:gd name="connsiteY5" fmla="*/ 777240 h 1828800"/>
              <a:gd name="connsiteX6" fmla="*/ 1070168 w 1072708"/>
              <a:gd name="connsiteY6" fmla="*/ 929640 h 1828800"/>
              <a:gd name="connsiteX7" fmla="*/ 993968 w 1072708"/>
              <a:gd name="connsiteY7" fmla="*/ 1143000 h 1828800"/>
              <a:gd name="connsiteX8" fmla="*/ 887288 w 1072708"/>
              <a:gd name="connsiteY8" fmla="*/ 1295400 h 1828800"/>
              <a:gd name="connsiteX9" fmla="*/ 765368 w 1072708"/>
              <a:gd name="connsiteY9" fmla="*/ 1402080 h 1828800"/>
              <a:gd name="connsiteX10" fmla="*/ 567248 w 1072708"/>
              <a:gd name="connsiteY10" fmla="*/ 1501140 h 1828800"/>
              <a:gd name="connsiteX11" fmla="*/ 430088 w 1072708"/>
              <a:gd name="connsiteY11" fmla="*/ 1828800 h 1828800"/>
              <a:gd name="connsiteX0" fmla="*/ 407228 w 1072708"/>
              <a:gd name="connsiteY0" fmla="*/ 0 h 1828800"/>
              <a:gd name="connsiteX1" fmla="*/ 0 w 1072708"/>
              <a:gd name="connsiteY1" fmla="*/ 278904 h 1828800"/>
              <a:gd name="connsiteX2" fmla="*/ 142116 w 1072708"/>
              <a:gd name="connsiteY2" fmla="*/ 524272 h 1828800"/>
              <a:gd name="connsiteX3" fmla="*/ 425584 w 1072708"/>
              <a:gd name="connsiteY3" fmla="*/ 658004 h 1828800"/>
              <a:gd name="connsiteX4" fmla="*/ 925388 w 1072708"/>
              <a:gd name="connsiteY4" fmla="*/ 655320 h 1828800"/>
              <a:gd name="connsiteX5" fmla="*/ 978728 w 1072708"/>
              <a:gd name="connsiteY5" fmla="*/ 777240 h 1828800"/>
              <a:gd name="connsiteX6" fmla="*/ 1070168 w 1072708"/>
              <a:gd name="connsiteY6" fmla="*/ 929640 h 1828800"/>
              <a:gd name="connsiteX7" fmla="*/ 993968 w 1072708"/>
              <a:gd name="connsiteY7" fmla="*/ 1143000 h 1828800"/>
              <a:gd name="connsiteX8" fmla="*/ 887288 w 1072708"/>
              <a:gd name="connsiteY8" fmla="*/ 1295400 h 1828800"/>
              <a:gd name="connsiteX9" fmla="*/ 765368 w 1072708"/>
              <a:gd name="connsiteY9" fmla="*/ 1402080 h 1828800"/>
              <a:gd name="connsiteX10" fmla="*/ 567248 w 1072708"/>
              <a:gd name="connsiteY10" fmla="*/ 1501140 h 1828800"/>
              <a:gd name="connsiteX11" fmla="*/ 430088 w 1072708"/>
              <a:gd name="connsiteY11" fmla="*/ 1828800 h 1828800"/>
              <a:gd name="connsiteX0" fmla="*/ 407228 w 1072708"/>
              <a:gd name="connsiteY0" fmla="*/ 0 h 1828800"/>
              <a:gd name="connsiteX1" fmla="*/ 0 w 1072708"/>
              <a:gd name="connsiteY1" fmla="*/ 278904 h 1828800"/>
              <a:gd name="connsiteX2" fmla="*/ 142116 w 1072708"/>
              <a:gd name="connsiteY2" fmla="*/ 524272 h 1828800"/>
              <a:gd name="connsiteX3" fmla="*/ 425584 w 1072708"/>
              <a:gd name="connsiteY3" fmla="*/ 658004 h 1828800"/>
              <a:gd name="connsiteX4" fmla="*/ 925388 w 1072708"/>
              <a:gd name="connsiteY4" fmla="*/ 655320 h 1828800"/>
              <a:gd name="connsiteX5" fmla="*/ 978728 w 1072708"/>
              <a:gd name="connsiteY5" fmla="*/ 777240 h 1828800"/>
              <a:gd name="connsiteX6" fmla="*/ 1070168 w 1072708"/>
              <a:gd name="connsiteY6" fmla="*/ 929640 h 1828800"/>
              <a:gd name="connsiteX7" fmla="*/ 993968 w 1072708"/>
              <a:gd name="connsiteY7" fmla="*/ 1143000 h 1828800"/>
              <a:gd name="connsiteX8" fmla="*/ 887288 w 1072708"/>
              <a:gd name="connsiteY8" fmla="*/ 1295400 h 1828800"/>
              <a:gd name="connsiteX9" fmla="*/ 765368 w 1072708"/>
              <a:gd name="connsiteY9" fmla="*/ 1402080 h 1828800"/>
              <a:gd name="connsiteX10" fmla="*/ 567248 w 1072708"/>
              <a:gd name="connsiteY10" fmla="*/ 1501140 h 1828800"/>
              <a:gd name="connsiteX11" fmla="*/ 430088 w 1072708"/>
              <a:gd name="connsiteY11" fmla="*/ 1828800 h 1828800"/>
              <a:gd name="connsiteX0" fmla="*/ 407228 w 1072708"/>
              <a:gd name="connsiteY0" fmla="*/ 0 h 1828800"/>
              <a:gd name="connsiteX1" fmla="*/ 0 w 1072708"/>
              <a:gd name="connsiteY1" fmla="*/ 278904 h 1828800"/>
              <a:gd name="connsiteX2" fmla="*/ 142116 w 1072708"/>
              <a:gd name="connsiteY2" fmla="*/ 524272 h 1828800"/>
              <a:gd name="connsiteX3" fmla="*/ 425584 w 1072708"/>
              <a:gd name="connsiteY3" fmla="*/ 658004 h 1828800"/>
              <a:gd name="connsiteX4" fmla="*/ 925388 w 1072708"/>
              <a:gd name="connsiteY4" fmla="*/ 655320 h 1828800"/>
              <a:gd name="connsiteX5" fmla="*/ 978728 w 1072708"/>
              <a:gd name="connsiteY5" fmla="*/ 777240 h 1828800"/>
              <a:gd name="connsiteX6" fmla="*/ 1070168 w 1072708"/>
              <a:gd name="connsiteY6" fmla="*/ 929640 h 1828800"/>
              <a:gd name="connsiteX7" fmla="*/ 993968 w 1072708"/>
              <a:gd name="connsiteY7" fmla="*/ 1143000 h 1828800"/>
              <a:gd name="connsiteX8" fmla="*/ 887288 w 1072708"/>
              <a:gd name="connsiteY8" fmla="*/ 1295400 h 1828800"/>
              <a:gd name="connsiteX9" fmla="*/ 765368 w 1072708"/>
              <a:gd name="connsiteY9" fmla="*/ 1402080 h 1828800"/>
              <a:gd name="connsiteX10" fmla="*/ 567248 w 1072708"/>
              <a:gd name="connsiteY10" fmla="*/ 1501140 h 1828800"/>
              <a:gd name="connsiteX11" fmla="*/ 430088 w 1072708"/>
              <a:gd name="connsiteY11" fmla="*/ 1828800 h 1828800"/>
              <a:gd name="connsiteX0" fmla="*/ 407228 w 1072708"/>
              <a:gd name="connsiteY0" fmla="*/ 0 h 1828800"/>
              <a:gd name="connsiteX1" fmla="*/ 0 w 1072708"/>
              <a:gd name="connsiteY1" fmla="*/ 278904 h 1828800"/>
              <a:gd name="connsiteX2" fmla="*/ 142116 w 1072708"/>
              <a:gd name="connsiteY2" fmla="*/ 524272 h 1828800"/>
              <a:gd name="connsiteX3" fmla="*/ 425584 w 1072708"/>
              <a:gd name="connsiteY3" fmla="*/ 658004 h 1828800"/>
              <a:gd name="connsiteX4" fmla="*/ 925388 w 1072708"/>
              <a:gd name="connsiteY4" fmla="*/ 655320 h 1828800"/>
              <a:gd name="connsiteX5" fmla="*/ 978728 w 1072708"/>
              <a:gd name="connsiteY5" fmla="*/ 777240 h 1828800"/>
              <a:gd name="connsiteX6" fmla="*/ 1070168 w 1072708"/>
              <a:gd name="connsiteY6" fmla="*/ 929640 h 1828800"/>
              <a:gd name="connsiteX7" fmla="*/ 993968 w 1072708"/>
              <a:gd name="connsiteY7" fmla="*/ 1143000 h 1828800"/>
              <a:gd name="connsiteX8" fmla="*/ 887288 w 1072708"/>
              <a:gd name="connsiteY8" fmla="*/ 1295400 h 1828800"/>
              <a:gd name="connsiteX9" fmla="*/ 765368 w 1072708"/>
              <a:gd name="connsiteY9" fmla="*/ 1402080 h 1828800"/>
              <a:gd name="connsiteX10" fmla="*/ 567248 w 1072708"/>
              <a:gd name="connsiteY10" fmla="*/ 1501140 h 1828800"/>
              <a:gd name="connsiteX11" fmla="*/ 430088 w 1072708"/>
              <a:gd name="connsiteY11" fmla="*/ 1828800 h 1828800"/>
              <a:gd name="connsiteX0" fmla="*/ 407228 w 1072708"/>
              <a:gd name="connsiteY0" fmla="*/ 0 h 1828800"/>
              <a:gd name="connsiteX1" fmla="*/ 0 w 1072708"/>
              <a:gd name="connsiteY1" fmla="*/ 278904 h 1828800"/>
              <a:gd name="connsiteX2" fmla="*/ 142116 w 1072708"/>
              <a:gd name="connsiteY2" fmla="*/ 524272 h 1828800"/>
              <a:gd name="connsiteX3" fmla="*/ 425584 w 1072708"/>
              <a:gd name="connsiteY3" fmla="*/ 658004 h 1828800"/>
              <a:gd name="connsiteX4" fmla="*/ 925388 w 1072708"/>
              <a:gd name="connsiteY4" fmla="*/ 655320 h 1828800"/>
              <a:gd name="connsiteX5" fmla="*/ 978728 w 1072708"/>
              <a:gd name="connsiteY5" fmla="*/ 777240 h 1828800"/>
              <a:gd name="connsiteX6" fmla="*/ 1070168 w 1072708"/>
              <a:gd name="connsiteY6" fmla="*/ 929640 h 1828800"/>
              <a:gd name="connsiteX7" fmla="*/ 993968 w 1072708"/>
              <a:gd name="connsiteY7" fmla="*/ 1143000 h 1828800"/>
              <a:gd name="connsiteX8" fmla="*/ 887288 w 1072708"/>
              <a:gd name="connsiteY8" fmla="*/ 1295400 h 1828800"/>
              <a:gd name="connsiteX9" fmla="*/ 765368 w 1072708"/>
              <a:gd name="connsiteY9" fmla="*/ 1402080 h 1828800"/>
              <a:gd name="connsiteX10" fmla="*/ 567248 w 1072708"/>
              <a:gd name="connsiteY10" fmla="*/ 1501140 h 1828800"/>
              <a:gd name="connsiteX11" fmla="*/ 430088 w 1072708"/>
              <a:gd name="connsiteY11" fmla="*/ 1828800 h 1828800"/>
              <a:gd name="connsiteX0" fmla="*/ 407228 w 1072708"/>
              <a:gd name="connsiteY0" fmla="*/ 0 h 1790700"/>
              <a:gd name="connsiteX1" fmla="*/ 0 w 1072708"/>
              <a:gd name="connsiteY1" fmla="*/ 278904 h 1790700"/>
              <a:gd name="connsiteX2" fmla="*/ 142116 w 1072708"/>
              <a:gd name="connsiteY2" fmla="*/ 524272 h 1790700"/>
              <a:gd name="connsiteX3" fmla="*/ 425584 w 1072708"/>
              <a:gd name="connsiteY3" fmla="*/ 658004 h 1790700"/>
              <a:gd name="connsiteX4" fmla="*/ 925388 w 1072708"/>
              <a:gd name="connsiteY4" fmla="*/ 655320 h 1790700"/>
              <a:gd name="connsiteX5" fmla="*/ 978728 w 1072708"/>
              <a:gd name="connsiteY5" fmla="*/ 777240 h 1790700"/>
              <a:gd name="connsiteX6" fmla="*/ 1070168 w 1072708"/>
              <a:gd name="connsiteY6" fmla="*/ 929640 h 1790700"/>
              <a:gd name="connsiteX7" fmla="*/ 993968 w 1072708"/>
              <a:gd name="connsiteY7" fmla="*/ 1143000 h 1790700"/>
              <a:gd name="connsiteX8" fmla="*/ 887288 w 1072708"/>
              <a:gd name="connsiteY8" fmla="*/ 1295400 h 1790700"/>
              <a:gd name="connsiteX9" fmla="*/ 765368 w 1072708"/>
              <a:gd name="connsiteY9" fmla="*/ 1402080 h 1790700"/>
              <a:gd name="connsiteX10" fmla="*/ 567248 w 1072708"/>
              <a:gd name="connsiteY10" fmla="*/ 1501140 h 1790700"/>
              <a:gd name="connsiteX11" fmla="*/ 414848 w 1072708"/>
              <a:gd name="connsiteY11" fmla="*/ 1790700 h 1790700"/>
              <a:gd name="connsiteX0" fmla="*/ 0 w 1072708"/>
              <a:gd name="connsiteY0" fmla="*/ 0 h 1511796"/>
              <a:gd name="connsiteX1" fmla="*/ 142116 w 1072708"/>
              <a:gd name="connsiteY1" fmla="*/ 245368 h 1511796"/>
              <a:gd name="connsiteX2" fmla="*/ 425584 w 1072708"/>
              <a:gd name="connsiteY2" fmla="*/ 379100 h 1511796"/>
              <a:gd name="connsiteX3" fmla="*/ 925388 w 1072708"/>
              <a:gd name="connsiteY3" fmla="*/ 376416 h 1511796"/>
              <a:gd name="connsiteX4" fmla="*/ 978728 w 1072708"/>
              <a:gd name="connsiteY4" fmla="*/ 498336 h 1511796"/>
              <a:gd name="connsiteX5" fmla="*/ 1070168 w 1072708"/>
              <a:gd name="connsiteY5" fmla="*/ 650736 h 1511796"/>
              <a:gd name="connsiteX6" fmla="*/ 993968 w 1072708"/>
              <a:gd name="connsiteY6" fmla="*/ 864096 h 1511796"/>
              <a:gd name="connsiteX7" fmla="*/ 887288 w 1072708"/>
              <a:gd name="connsiteY7" fmla="*/ 1016496 h 1511796"/>
              <a:gd name="connsiteX8" fmla="*/ 765368 w 1072708"/>
              <a:gd name="connsiteY8" fmla="*/ 1123176 h 1511796"/>
              <a:gd name="connsiteX9" fmla="*/ 567248 w 1072708"/>
              <a:gd name="connsiteY9" fmla="*/ 1222236 h 1511796"/>
              <a:gd name="connsiteX10" fmla="*/ 414848 w 1072708"/>
              <a:gd name="connsiteY10" fmla="*/ 1511796 h 1511796"/>
              <a:gd name="connsiteX0" fmla="*/ 0 w 1125988"/>
              <a:gd name="connsiteY0" fmla="*/ 0 h 1639292"/>
              <a:gd name="connsiteX1" fmla="*/ 195396 w 1125988"/>
              <a:gd name="connsiteY1" fmla="*/ 372864 h 1639292"/>
              <a:gd name="connsiteX2" fmla="*/ 478864 w 1125988"/>
              <a:gd name="connsiteY2" fmla="*/ 506596 h 1639292"/>
              <a:gd name="connsiteX3" fmla="*/ 978668 w 1125988"/>
              <a:gd name="connsiteY3" fmla="*/ 503912 h 1639292"/>
              <a:gd name="connsiteX4" fmla="*/ 1032008 w 1125988"/>
              <a:gd name="connsiteY4" fmla="*/ 625832 h 1639292"/>
              <a:gd name="connsiteX5" fmla="*/ 1123448 w 1125988"/>
              <a:gd name="connsiteY5" fmla="*/ 778232 h 1639292"/>
              <a:gd name="connsiteX6" fmla="*/ 1047248 w 1125988"/>
              <a:gd name="connsiteY6" fmla="*/ 991592 h 1639292"/>
              <a:gd name="connsiteX7" fmla="*/ 940568 w 1125988"/>
              <a:gd name="connsiteY7" fmla="*/ 1143992 h 1639292"/>
              <a:gd name="connsiteX8" fmla="*/ 818648 w 1125988"/>
              <a:gd name="connsiteY8" fmla="*/ 1250672 h 1639292"/>
              <a:gd name="connsiteX9" fmla="*/ 620528 w 1125988"/>
              <a:gd name="connsiteY9" fmla="*/ 1349732 h 1639292"/>
              <a:gd name="connsiteX10" fmla="*/ 468128 w 1125988"/>
              <a:gd name="connsiteY10" fmla="*/ 1639292 h 1639292"/>
              <a:gd name="connsiteX0" fmla="*/ 0 w 1217368"/>
              <a:gd name="connsiteY0" fmla="*/ 0 h 1635472"/>
              <a:gd name="connsiteX1" fmla="*/ 286776 w 1217368"/>
              <a:gd name="connsiteY1" fmla="*/ 369044 h 1635472"/>
              <a:gd name="connsiteX2" fmla="*/ 570244 w 1217368"/>
              <a:gd name="connsiteY2" fmla="*/ 502776 h 1635472"/>
              <a:gd name="connsiteX3" fmla="*/ 1070048 w 1217368"/>
              <a:gd name="connsiteY3" fmla="*/ 500092 h 1635472"/>
              <a:gd name="connsiteX4" fmla="*/ 1123388 w 1217368"/>
              <a:gd name="connsiteY4" fmla="*/ 622012 h 1635472"/>
              <a:gd name="connsiteX5" fmla="*/ 1214828 w 1217368"/>
              <a:gd name="connsiteY5" fmla="*/ 774412 h 1635472"/>
              <a:gd name="connsiteX6" fmla="*/ 1138628 w 1217368"/>
              <a:gd name="connsiteY6" fmla="*/ 987772 h 1635472"/>
              <a:gd name="connsiteX7" fmla="*/ 1031948 w 1217368"/>
              <a:gd name="connsiteY7" fmla="*/ 1140172 h 1635472"/>
              <a:gd name="connsiteX8" fmla="*/ 910028 w 1217368"/>
              <a:gd name="connsiteY8" fmla="*/ 1246852 h 1635472"/>
              <a:gd name="connsiteX9" fmla="*/ 711908 w 1217368"/>
              <a:gd name="connsiteY9" fmla="*/ 1345912 h 1635472"/>
              <a:gd name="connsiteX10" fmla="*/ 559508 w 1217368"/>
              <a:gd name="connsiteY10" fmla="*/ 1635472 h 1635472"/>
              <a:gd name="connsiteX0" fmla="*/ 71287 w 1288655"/>
              <a:gd name="connsiteY0" fmla="*/ 5905 h 1641377"/>
              <a:gd name="connsiteX1" fmla="*/ 47796 w 1288655"/>
              <a:gd name="connsiteY1" fmla="*/ 61507 h 1641377"/>
              <a:gd name="connsiteX2" fmla="*/ 358063 w 1288655"/>
              <a:gd name="connsiteY2" fmla="*/ 374949 h 1641377"/>
              <a:gd name="connsiteX3" fmla="*/ 641531 w 1288655"/>
              <a:gd name="connsiteY3" fmla="*/ 508681 h 1641377"/>
              <a:gd name="connsiteX4" fmla="*/ 1141335 w 1288655"/>
              <a:gd name="connsiteY4" fmla="*/ 505997 h 1641377"/>
              <a:gd name="connsiteX5" fmla="*/ 1194675 w 1288655"/>
              <a:gd name="connsiteY5" fmla="*/ 627917 h 1641377"/>
              <a:gd name="connsiteX6" fmla="*/ 1286115 w 1288655"/>
              <a:gd name="connsiteY6" fmla="*/ 780317 h 1641377"/>
              <a:gd name="connsiteX7" fmla="*/ 1209915 w 1288655"/>
              <a:gd name="connsiteY7" fmla="*/ 993677 h 1641377"/>
              <a:gd name="connsiteX8" fmla="*/ 1103235 w 1288655"/>
              <a:gd name="connsiteY8" fmla="*/ 1146077 h 1641377"/>
              <a:gd name="connsiteX9" fmla="*/ 981315 w 1288655"/>
              <a:gd name="connsiteY9" fmla="*/ 1252757 h 1641377"/>
              <a:gd name="connsiteX10" fmla="*/ 783195 w 1288655"/>
              <a:gd name="connsiteY10" fmla="*/ 1351817 h 1641377"/>
              <a:gd name="connsiteX11" fmla="*/ 630795 w 1288655"/>
              <a:gd name="connsiteY11" fmla="*/ 1641377 h 1641377"/>
              <a:gd name="connsiteX0" fmla="*/ 0 w 1240859"/>
              <a:gd name="connsiteY0" fmla="*/ 0 h 1579870"/>
              <a:gd name="connsiteX1" fmla="*/ 310267 w 1240859"/>
              <a:gd name="connsiteY1" fmla="*/ 313442 h 1579870"/>
              <a:gd name="connsiteX2" fmla="*/ 593735 w 1240859"/>
              <a:gd name="connsiteY2" fmla="*/ 447174 h 1579870"/>
              <a:gd name="connsiteX3" fmla="*/ 1093539 w 1240859"/>
              <a:gd name="connsiteY3" fmla="*/ 444490 h 1579870"/>
              <a:gd name="connsiteX4" fmla="*/ 1146879 w 1240859"/>
              <a:gd name="connsiteY4" fmla="*/ 566410 h 1579870"/>
              <a:gd name="connsiteX5" fmla="*/ 1238319 w 1240859"/>
              <a:gd name="connsiteY5" fmla="*/ 718810 h 1579870"/>
              <a:gd name="connsiteX6" fmla="*/ 1162119 w 1240859"/>
              <a:gd name="connsiteY6" fmla="*/ 932170 h 1579870"/>
              <a:gd name="connsiteX7" fmla="*/ 1055439 w 1240859"/>
              <a:gd name="connsiteY7" fmla="*/ 1084570 h 1579870"/>
              <a:gd name="connsiteX8" fmla="*/ 933519 w 1240859"/>
              <a:gd name="connsiteY8" fmla="*/ 1191250 h 1579870"/>
              <a:gd name="connsiteX9" fmla="*/ 735399 w 1240859"/>
              <a:gd name="connsiteY9" fmla="*/ 1290310 h 1579870"/>
              <a:gd name="connsiteX10" fmla="*/ 582999 w 1240859"/>
              <a:gd name="connsiteY10" fmla="*/ 1579870 h 1579870"/>
              <a:gd name="connsiteX0" fmla="*/ 0 w 1258073"/>
              <a:gd name="connsiteY0" fmla="*/ 0 h 1622658"/>
              <a:gd name="connsiteX1" fmla="*/ 327481 w 1258073"/>
              <a:gd name="connsiteY1" fmla="*/ 356230 h 1622658"/>
              <a:gd name="connsiteX2" fmla="*/ 610949 w 1258073"/>
              <a:gd name="connsiteY2" fmla="*/ 489962 h 1622658"/>
              <a:gd name="connsiteX3" fmla="*/ 1110753 w 1258073"/>
              <a:gd name="connsiteY3" fmla="*/ 487278 h 1622658"/>
              <a:gd name="connsiteX4" fmla="*/ 1164093 w 1258073"/>
              <a:gd name="connsiteY4" fmla="*/ 609198 h 1622658"/>
              <a:gd name="connsiteX5" fmla="*/ 1255533 w 1258073"/>
              <a:gd name="connsiteY5" fmla="*/ 761598 h 1622658"/>
              <a:gd name="connsiteX6" fmla="*/ 1179333 w 1258073"/>
              <a:gd name="connsiteY6" fmla="*/ 974958 h 1622658"/>
              <a:gd name="connsiteX7" fmla="*/ 1072653 w 1258073"/>
              <a:gd name="connsiteY7" fmla="*/ 1127358 h 1622658"/>
              <a:gd name="connsiteX8" fmla="*/ 950733 w 1258073"/>
              <a:gd name="connsiteY8" fmla="*/ 1234038 h 1622658"/>
              <a:gd name="connsiteX9" fmla="*/ 752613 w 1258073"/>
              <a:gd name="connsiteY9" fmla="*/ 1333098 h 1622658"/>
              <a:gd name="connsiteX10" fmla="*/ 600213 w 1258073"/>
              <a:gd name="connsiteY10" fmla="*/ 1622658 h 1622658"/>
              <a:gd name="connsiteX0" fmla="*/ 0 w 1258073"/>
              <a:gd name="connsiteY0" fmla="*/ 0 h 1622658"/>
              <a:gd name="connsiteX1" fmla="*/ 270331 w 1258073"/>
              <a:gd name="connsiteY1" fmla="*/ 403855 h 1622658"/>
              <a:gd name="connsiteX2" fmla="*/ 610949 w 1258073"/>
              <a:gd name="connsiteY2" fmla="*/ 489962 h 1622658"/>
              <a:gd name="connsiteX3" fmla="*/ 1110753 w 1258073"/>
              <a:gd name="connsiteY3" fmla="*/ 487278 h 1622658"/>
              <a:gd name="connsiteX4" fmla="*/ 1164093 w 1258073"/>
              <a:gd name="connsiteY4" fmla="*/ 609198 h 1622658"/>
              <a:gd name="connsiteX5" fmla="*/ 1255533 w 1258073"/>
              <a:gd name="connsiteY5" fmla="*/ 761598 h 1622658"/>
              <a:gd name="connsiteX6" fmla="*/ 1179333 w 1258073"/>
              <a:gd name="connsiteY6" fmla="*/ 974958 h 1622658"/>
              <a:gd name="connsiteX7" fmla="*/ 1072653 w 1258073"/>
              <a:gd name="connsiteY7" fmla="*/ 1127358 h 1622658"/>
              <a:gd name="connsiteX8" fmla="*/ 950733 w 1258073"/>
              <a:gd name="connsiteY8" fmla="*/ 1234038 h 1622658"/>
              <a:gd name="connsiteX9" fmla="*/ 752613 w 1258073"/>
              <a:gd name="connsiteY9" fmla="*/ 1333098 h 1622658"/>
              <a:gd name="connsiteX10" fmla="*/ 600213 w 1258073"/>
              <a:gd name="connsiteY10" fmla="*/ 1622658 h 1622658"/>
              <a:gd name="connsiteX0" fmla="*/ 16976 w 1275049"/>
              <a:gd name="connsiteY0" fmla="*/ 44216 h 1666874"/>
              <a:gd name="connsiteX1" fmla="*/ 45055 w 1275049"/>
              <a:gd name="connsiteY1" fmla="*/ 67309 h 1666874"/>
              <a:gd name="connsiteX2" fmla="*/ 287307 w 1275049"/>
              <a:gd name="connsiteY2" fmla="*/ 448071 h 1666874"/>
              <a:gd name="connsiteX3" fmla="*/ 627925 w 1275049"/>
              <a:gd name="connsiteY3" fmla="*/ 534178 h 1666874"/>
              <a:gd name="connsiteX4" fmla="*/ 1127729 w 1275049"/>
              <a:gd name="connsiteY4" fmla="*/ 531494 h 1666874"/>
              <a:gd name="connsiteX5" fmla="*/ 1181069 w 1275049"/>
              <a:gd name="connsiteY5" fmla="*/ 653414 h 1666874"/>
              <a:gd name="connsiteX6" fmla="*/ 1272509 w 1275049"/>
              <a:gd name="connsiteY6" fmla="*/ 805814 h 1666874"/>
              <a:gd name="connsiteX7" fmla="*/ 1196309 w 1275049"/>
              <a:gd name="connsiteY7" fmla="*/ 1019174 h 1666874"/>
              <a:gd name="connsiteX8" fmla="*/ 1089629 w 1275049"/>
              <a:gd name="connsiteY8" fmla="*/ 1171574 h 1666874"/>
              <a:gd name="connsiteX9" fmla="*/ 967709 w 1275049"/>
              <a:gd name="connsiteY9" fmla="*/ 1278254 h 1666874"/>
              <a:gd name="connsiteX10" fmla="*/ 769589 w 1275049"/>
              <a:gd name="connsiteY10" fmla="*/ 1377314 h 1666874"/>
              <a:gd name="connsiteX11" fmla="*/ 617189 w 1275049"/>
              <a:gd name="connsiteY11" fmla="*/ 1666874 h 1666874"/>
              <a:gd name="connsiteX0" fmla="*/ 0 w 1258073"/>
              <a:gd name="connsiteY0" fmla="*/ 0 h 1622658"/>
              <a:gd name="connsiteX1" fmla="*/ 270331 w 1258073"/>
              <a:gd name="connsiteY1" fmla="*/ 403855 h 1622658"/>
              <a:gd name="connsiteX2" fmla="*/ 610949 w 1258073"/>
              <a:gd name="connsiteY2" fmla="*/ 489962 h 1622658"/>
              <a:gd name="connsiteX3" fmla="*/ 1110753 w 1258073"/>
              <a:gd name="connsiteY3" fmla="*/ 487278 h 1622658"/>
              <a:gd name="connsiteX4" fmla="*/ 1164093 w 1258073"/>
              <a:gd name="connsiteY4" fmla="*/ 609198 h 1622658"/>
              <a:gd name="connsiteX5" fmla="*/ 1255533 w 1258073"/>
              <a:gd name="connsiteY5" fmla="*/ 761598 h 1622658"/>
              <a:gd name="connsiteX6" fmla="*/ 1179333 w 1258073"/>
              <a:gd name="connsiteY6" fmla="*/ 974958 h 1622658"/>
              <a:gd name="connsiteX7" fmla="*/ 1072653 w 1258073"/>
              <a:gd name="connsiteY7" fmla="*/ 1127358 h 1622658"/>
              <a:gd name="connsiteX8" fmla="*/ 950733 w 1258073"/>
              <a:gd name="connsiteY8" fmla="*/ 1234038 h 1622658"/>
              <a:gd name="connsiteX9" fmla="*/ 752613 w 1258073"/>
              <a:gd name="connsiteY9" fmla="*/ 1333098 h 1622658"/>
              <a:gd name="connsiteX10" fmla="*/ 600213 w 1258073"/>
              <a:gd name="connsiteY10" fmla="*/ 1622658 h 1622658"/>
              <a:gd name="connsiteX0" fmla="*/ 0 w 1235029"/>
              <a:gd name="connsiteY0" fmla="*/ 0 h 1612488"/>
              <a:gd name="connsiteX1" fmla="*/ 247287 w 1235029"/>
              <a:gd name="connsiteY1" fmla="*/ 393685 h 1612488"/>
              <a:gd name="connsiteX2" fmla="*/ 587905 w 1235029"/>
              <a:gd name="connsiteY2" fmla="*/ 479792 h 1612488"/>
              <a:gd name="connsiteX3" fmla="*/ 1087709 w 1235029"/>
              <a:gd name="connsiteY3" fmla="*/ 477108 h 1612488"/>
              <a:gd name="connsiteX4" fmla="*/ 1141049 w 1235029"/>
              <a:gd name="connsiteY4" fmla="*/ 599028 h 1612488"/>
              <a:gd name="connsiteX5" fmla="*/ 1232489 w 1235029"/>
              <a:gd name="connsiteY5" fmla="*/ 751428 h 1612488"/>
              <a:gd name="connsiteX6" fmla="*/ 1156289 w 1235029"/>
              <a:gd name="connsiteY6" fmla="*/ 964788 h 1612488"/>
              <a:gd name="connsiteX7" fmla="*/ 1049609 w 1235029"/>
              <a:gd name="connsiteY7" fmla="*/ 1117188 h 1612488"/>
              <a:gd name="connsiteX8" fmla="*/ 927689 w 1235029"/>
              <a:gd name="connsiteY8" fmla="*/ 1223868 h 1612488"/>
              <a:gd name="connsiteX9" fmla="*/ 729569 w 1235029"/>
              <a:gd name="connsiteY9" fmla="*/ 1322928 h 1612488"/>
              <a:gd name="connsiteX10" fmla="*/ 577169 w 1235029"/>
              <a:gd name="connsiteY10" fmla="*/ 1612488 h 1612488"/>
              <a:gd name="connsiteX0" fmla="*/ 0 w 1235029"/>
              <a:gd name="connsiteY0" fmla="*/ 0 h 1612488"/>
              <a:gd name="connsiteX1" fmla="*/ 247287 w 1235029"/>
              <a:gd name="connsiteY1" fmla="*/ 393685 h 1612488"/>
              <a:gd name="connsiteX2" fmla="*/ 568855 w 1235029"/>
              <a:gd name="connsiteY2" fmla="*/ 555992 h 1612488"/>
              <a:gd name="connsiteX3" fmla="*/ 1087709 w 1235029"/>
              <a:gd name="connsiteY3" fmla="*/ 477108 h 1612488"/>
              <a:gd name="connsiteX4" fmla="*/ 1141049 w 1235029"/>
              <a:gd name="connsiteY4" fmla="*/ 599028 h 1612488"/>
              <a:gd name="connsiteX5" fmla="*/ 1232489 w 1235029"/>
              <a:gd name="connsiteY5" fmla="*/ 751428 h 1612488"/>
              <a:gd name="connsiteX6" fmla="*/ 1156289 w 1235029"/>
              <a:gd name="connsiteY6" fmla="*/ 964788 h 1612488"/>
              <a:gd name="connsiteX7" fmla="*/ 1049609 w 1235029"/>
              <a:gd name="connsiteY7" fmla="*/ 1117188 h 1612488"/>
              <a:gd name="connsiteX8" fmla="*/ 927689 w 1235029"/>
              <a:gd name="connsiteY8" fmla="*/ 1223868 h 1612488"/>
              <a:gd name="connsiteX9" fmla="*/ 729569 w 1235029"/>
              <a:gd name="connsiteY9" fmla="*/ 1322928 h 1612488"/>
              <a:gd name="connsiteX10" fmla="*/ 577169 w 1235029"/>
              <a:gd name="connsiteY10" fmla="*/ 1612488 h 1612488"/>
              <a:gd name="connsiteX0" fmla="*/ 0 w 1235029"/>
              <a:gd name="connsiteY0" fmla="*/ 0 h 1612488"/>
              <a:gd name="connsiteX1" fmla="*/ 247287 w 1235029"/>
              <a:gd name="connsiteY1" fmla="*/ 393685 h 1612488"/>
              <a:gd name="connsiteX2" fmla="*/ 568855 w 1235029"/>
              <a:gd name="connsiteY2" fmla="*/ 555992 h 1612488"/>
              <a:gd name="connsiteX3" fmla="*/ 1066700 w 1235029"/>
              <a:gd name="connsiteY3" fmla="*/ 545197 h 1612488"/>
              <a:gd name="connsiteX4" fmla="*/ 1141049 w 1235029"/>
              <a:gd name="connsiteY4" fmla="*/ 599028 h 1612488"/>
              <a:gd name="connsiteX5" fmla="*/ 1232489 w 1235029"/>
              <a:gd name="connsiteY5" fmla="*/ 751428 h 1612488"/>
              <a:gd name="connsiteX6" fmla="*/ 1156289 w 1235029"/>
              <a:gd name="connsiteY6" fmla="*/ 964788 h 1612488"/>
              <a:gd name="connsiteX7" fmla="*/ 1049609 w 1235029"/>
              <a:gd name="connsiteY7" fmla="*/ 1117188 h 1612488"/>
              <a:gd name="connsiteX8" fmla="*/ 927689 w 1235029"/>
              <a:gd name="connsiteY8" fmla="*/ 1223868 h 1612488"/>
              <a:gd name="connsiteX9" fmla="*/ 729569 w 1235029"/>
              <a:gd name="connsiteY9" fmla="*/ 1322928 h 1612488"/>
              <a:gd name="connsiteX10" fmla="*/ 577169 w 1235029"/>
              <a:gd name="connsiteY10" fmla="*/ 1612488 h 1612488"/>
              <a:gd name="connsiteX0" fmla="*/ 0 w 1235029"/>
              <a:gd name="connsiteY0" fmla="*/ 0 h 1612488"/>
              <a:gd name="connsiteX1" fmla="*/ 247287 w 1235029"/>
              <a:gd name="connsiteY1" fmla="*/ 393685 h 1612488"/>
              <a:gd name="connsiteX2" fmla="*/ 587905 w 1235029"/>
              <a:gd name="connsiteY2" fmla="*/ 502017 h 1612488"/>
              <a:gd name="connsiteX3" fmla="*/ 1066700 w 1235029"/>
              <a:gd name="connsiteY3" fmla="*/ 545197 h 1612488"/>
              <a:gd name="connsiteX4" fmla="*/ 1141049 w 1235029"/>
              <a:gd name="connsiteY4" fmla="*/ 599028 h 1612488"/>
              <a:gd name="connsiteX5" fmla="*/ 1232489 w 1235029"/>
              <a:gd name="connsiteY5" fmla="*/ 751428 h 1612488"/>
              <a:gd name="connsiteX6" fmla="*/ 1156289 w 1235029"/>
              <a:gd name="connsiteY6" fmla="*/ 964788 h 1612488"/>
              <a:gd name="connsiteX7" fmla="*/ 1049609 w 1235029"/>
              <a:gd name="connsiteY7" fmla="*/ 1117188 h 1612488"/>
              <a:gd name="connsiteX8" fmla="*/ 927689 w 1235029"/>
              <a:gd name="connsiteY8" fmla="*/ 1223868 h 1612488"/>
              <a:gd name="connsiteX9" fmla="*/ 729569 w 1235029"/>
              <a:gd name="connsiteY9" fmla="*/ 1322928 h 1612488"/>
              <a:gd name="connsiteX10" fmla="*/ 577169 w 1235029"/>
              <a:gd name="connsiteY10" fmla="*/ 1612488 h 1612488"/>
              <a:gd name="connsiteX0" fmla="*/ 0 w 1235029"/>
              <a:gd name="connsiteY0" fmla="*/ 0 h 1612488"/>
              <a:gd name="connsiteX1" fmla="*/ 247287 w 1235029"/>
              <a:gd name="connsiteY1" fmla="*/ 393685 h 1612488"/>
              <a:gd name="connsiteX2" fmla="*/ 587905 w 1235029"/>
              <a:gd name="connsiteY2" fmla="*/ 502017 h 1612488"/>
              <a:gd name="connsiteX3" fmla="*/ 1066700 w 1235029"/>
              <a:gd name="connsiteY3" fmla="*/ 545197 h 1612488"/>
              <a:gd name="connsiteX4" fmla="*/ 1141049 w 1235029"/>
              <a:gd name="connsiteY4" fmla="*/ 599028 h 1612488"/>
              <a:gd name="connsiteX5" fmla="*/ 1232489 w 1235029"/>
              <a:gd name="connsiteY5" fmla="*/ 751428 h 1612488"/>
              <a:gd name="connsiteX6" fmla="*/ 1156289 w 1235029"/>
              <a:gd name="connsiteY6" fmla="*/ 964788 h 1612488"/>
              <a:gd name="connsiteX7" fmla="*/ 1049609 w 1235029"/>
              <a:gd name="connsiteY7" fmla="*/ 1117188 h 1612488"/>
              <a:gd name="connsiteX8" fmla="*/ 927689 w 1235029"/>
              <a:gd name="connsiteY8" fmla="*/ 1223868 h 1612488"/>
              <a:gd name="connsiteX9" fmla="*/ 729569 w 1235029"/>
              <a:gd name="connsiteY9" fmla="*/ 1322928 h 1612488"/>
              <a:gd name="connsiteX10" fmla="*/ 577169 w 1235029"/>
              <a:gd name="connsiteY10" fmla="*/ 1612488 h 1612488"/>
              <a:gd name="connsiteX0" fmla="*/ 0 w 1235029"/>
              <a:gd name="connsiteY0" fmla="*/ 0 h 1612488"/>
              <a:gd name="connsiteX1" fmla="*/ 247287 w 1235029"/>
              <a:gd name="connsiteY1" fmla="*/ 393685 h 1612488"/>
              <a:gd name="connsiteX2" fmla="*/ 581555 w 1235029"/>
              <a:gd name="connsiteY2" fmla="*/ 517892 h 1612488"/>
              <a:gd name="connsiteX3" fmla="*/ 1066700 w 1235029"/>
              <a:gd name="connsiteY3" fmla="*/ 545197 h 1612488"/>
              <a:gd name="connsiteX4" fmla="*/ 1141049 w 1235029"/>
              <a:gd name="connsiteY4" fmla="*/ 599028 h 1612488"/>
              <a:gd name="connsiteX5" fmla="*/ 1232489 w 1235029"/>
              <a:gd name="connsiteY5" fmla="*/ 751428 h 1612488"/>
              <a:gd name="connsiteX6" fmla="*/ 1156289 w 1235029"/>
              <a:gd name="connsiteY6" fmla="*/ 964788 h 1612488"/>
              <a:gd name="connsiteX7" fmla="*/ 1049609 w 1235029"/>
              <a:gd name="connsiteY7" fmla="*/ 1117188 h 1612488"/>
              <a:gd name="connsiteX8" fmla="*/ 927689 w 1235029"/>
              <a:gd name="connsiteY8" fmla="*/ 1223868 h 1612488"/>
              <a:gd name="connsiteX9" fmla="*/ 729569 w 1235029"/>
              <a:gd name="connsiteY9" fmla="*/ 1322928 h 1612488"/>
              <a:gd name="connsiteX10" fmla="*/ 577169 w 1235029"/>
              <a:gd name="connsiteY10" fmla="*/ 1612488 h 1612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35029" h="1612488">
                <a:moveTo>
                  <a:pt x="0" y="0"/>
                </a:moveTo>
                <a:cubicBezTo>
                  <a:pt x="56319" y="84136"/>
                  <a:pt x="165207" y="279655"/>
                  <a:pt x="247287" y="393685"/>
                </a:cubicBezTo>
                <a:cubicBezTo>
                  <a:pt x="345638" y="455151"/>
                  <a:pt x="475458" y="445395"/>
                  <a:pt x="581555" y="517892"/>
                </a:cubicBezTo>
                <a:cubicBezTo>
                  <a:pt x="704480" y="486393"/>
                  <a:pt x="973451" y="531674"/>
                  <a:pt x="1066700" y="545197"/>
                </a:cubicBezTo>
                <a:cubicBezTo>
                  <a:pt x="1159949" y="558720"/>
                  <a:pt x="1113418" y="564656"/>
                  <a:pt x="1141049" y="599028"/>
                </a:cubicBezTo>
                <a:cubicBezTo>
                  <a:pt x="1168681" y="633400"/>
                  <a:pt x="1229949" y="690468"/>
                  <a:pt x="1232489" y="751428"/>
                </a:cubicBezTo>
                <a:cubicBezTo>
                  <a:pt x="1235029" y="812388"/>
                  <a:pt x="1186769" y="903828"/>
                  <a:pt x="1156289" y="964788"/>
                </a:cubicBezTo>
                <a:cubicBezTo>
                  <a:pt x="1125809" y="1025748"/>
                  <a:pt x="1087709" y="1074008"/>
                  <a:pt x="1049609" y="1117188"/>
                </a:cubicBezTo>
                <a:cubicBezTo>
                  <a:pt x="1011509" y="1160368"/>
                  <a:pt x="981029" y="1189578"/>
                  <a:pt x="927689" y="1223868"/>
                </a:cubicBezTo>
                <a:cubicBezTo>
                  <a:pt x="874349" y="1258158"/>
                  <a:pt x="787989" y="1258158"/>
                  <a:pt x="729569" y="1322928"/>
                </a:cubicBezTo>
                <a:cubicBezTo>
                  <a:pt x="671149" y="1387698"/>
                  <a:pt x="648289" y="1499458"/>
                  <a:pt x="577169" y="1612488"/>
                </a:cubicBezTo>
              </a:path>
            </a:pathLst>
          </a:custGeom>
          <a:ln w="5715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円/楕円 164"/>
          <p:cNvSpPr/>
          <p:nvPr/>
        </p:nvSpPr>
        <p:spPr>
          <a:xfrm>
            <a:off x="2779713" y="5276850"/>
            <a:ext cx="287337" cy="2873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6" name="円/楕円 165"/>
          <p:cNvSpPr/>
          <p:nvPr/>
        </p:nvSpPr>
        <p:spPr>
          <a:xfrm>
            <a:off x="3485728" y="7913712"/>
            <a:ext cx="287338" cy="2889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7" name="円/楕円 166"/>
          <p:cNvSpPr/>
          <p:nvPr/>
        </p:nvSpPr>
        <p:spPr>
          <a:xfrm>
            <a:off x="3190875" y="6907213"/>
            <a:ext cx="287338" cy="2889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8" name="円/楕円 167"/>
          <p:cNvSpPr/>
          <p:nvPr/>
        </p:nvSpPr>
        <p:spPr>
          <a:xfrm>
            <a:off x="2193925" y="7459663"/>
            <a:ext cx="287338" cy="2889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9" name="円/楕円 168"/>
          <p:cNvSpPr/>
          <p:nvPr/>
        </p:nvSpPr>
        <p:spPr>
          <a:xfrm>
            <a:off x="1739900" y="7626350"/>
            <a:ext cx="287338" cy="2889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4061792" y="4889376"/>
            <a:ext cx="1296144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CC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ＤＦＧ平成ゴシック体W5" pitchFamily="50" charset="-128"/>
                <a:ea typeface="ＤＦＧ平成ゴシック体W5" pitchFamily="50" charset="-128"/>
              </a:rPr>
              <a:t>伊部吉永線</a:t>
            </a:r>
            <a:endParaRPr kumimoji="1" lang="ja-JP" altLang="en-US" sz="1400" dirty="0"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5501952" y="5825480"/>
            <a:ext cx="1296144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ＤＦＧ平成ゴシック体W5" pitchFamily="50" charset="-128"/>
                <a:ea typeface="ＤＦＧ平成ゴシック体W5" pitchFamily="50" charset="-128"/>
              </a:rPr>
              <a:t>三石寒河線</a:t>
            </a:r>
            <a:endParaRPr kumimoji="1" lang="ja-JP" altLang="en-US" sz="1400" dirty="0"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3557736" y="8849816"/>
            <a:ext cx="1296144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ＤＦＧ平成ゴシック体W5" pitchFamily="50" charset="-128"/>
                <a:ea typeface="ＤＦＧ平成ゴシック体W5" pitchFamily="50" charset="-128"/>
              </a:rPr>
              <a:t>佐伊のぞみ線</a:t>
            </a:r>
            <a:endParaRPr kumimoji="1" lang="ja-JP" altLang="en-US" sz="1400" dirty="0"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29344" y="5609456"/>
            <a:ext cx="1512168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ＤＦＧ平成ゴシック体W5" pitchFamily="50" charset="-128"/>
                <a:ea typeface="ＤＦＧ平成ゴシック体W5" pitchFamily="50" charset="-128"/>
              </a:rPr>
              <a:t>香登熊山学び線</a:t>
            </a:r>
            <a:endParaRPr kumimoji="1" lang="ja-JP" altLang="en-US" sz="1400" dirty="0">
              <a:latin typeface="ＤＦＧ平成ゴシック体W5" pitchFamily="50" charset="-128"/>
              <a:ea typeface="ＤＦＧ平成ゴシック体W5" pitchFamily="50" charset="-128"/>
            </a:endParaRPr>
          </a:p>
        </p:txBody>
      </p:sp>
      <p:cxnSp>
        <p:nvCxnSpPr>
          <p:cNvPr id="174" name="直線コネクタ 173"/>
          <p:cNvCxnSpPr>
            <a:endCxn id="161" idx="11"/>
          </p:cNvCxnSpPr>
          <p:nvPr/>
        </p:nvCxnSpPr>
        <p:spPr>
          <a:xfrm>
            <a:off x="245368" y="5897488"/>
            <a:ext cx="173732" cy="57189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>
            <a:stCxn id="170" idx="2"/>
          </p:cNvCxnSpPr>
          <p:nvPr/>
        </p:nvCxnSpPr>
        <p:spPr>
          <a:xfrm flipH="1">
            <a:off x="3341712" y="5197153"/>
            <a:ext cx="1368152" cy="1420415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>
            <a:stCxn id="171" idx="2"/>
            <a:endCxn id="164" idx="6"/>
          </p:cNvCxnSpPr>
          <p:nvPr/>
        </p:nvCxnSpPr>
        <p:spPr>
          <a:xfrm flipH="1">
            <a:off x="5859779" y="6133257"/>
            <a:ext cx="290245" cy="70188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>
            <a:stCxn id="172" idx="0"/>
            <a:endCxn id="162" idx="3"/>
          </p:cNvCxnSpPr>
          <p:nvPr/>
        </p:nvCxnSpPr>
        <p:spPr>
          <a:xfrm flipH="1" flipV="1">
            <a:off x="3390899" y="8631556"/>
            <a:ext cx="814909" cy="21826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フリーフォーム 177"/>
          <p:cNvSpPr/>
          <p:nvPr/>
        </p:nvSpPr>
        <p:spPr>
          <a:xfrm>
            <a:off x="2243138" y="8658225"/>
            <a:ext cx="609600" cy="390525"/>
          </a:xfrm>
          <a:custGeom>
            <a:avLst/>
            <a:gdLst>
              <a:gd name="connsiteX0" fmla="*/ 609600 w 609600"/>
              <a:gd name="connsiteY0" fmla="*/ 0 h 390525"/>
              <a:gd name="connsiteX1" fmla="*/ 119062 w 609600"/>
              <a:gd name="connsiteY1" fmla="*/ 347663 h 390525"/>
              <a:gd name="connsiteX2" fmla="*/ 0 w 609600"/>
              <a:gd name="connsiteY2" fmla="*/ 390525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9600" h="390525">
                <a:moveTo>
                  <a:pt x="609600" y="0"/>
                </a:moveTo>
                <a:lnTo>
                  <a:pt x="119062" y="347663"/>
                </a:lnTo>
                <a:lnTo>
                  <a:pt x="0" y="390525"/>
                </a:lnTo>
              </a:path>
            </a:pathLst>
          </a:cu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9" name="直線コネクタ 178"/>
          <p:cNvCxnSpPr/>
          <p:nvPr/>
        </p:nvCxnSpPr>
        <p:spPr bwMode="auto">
          <a:xfrm>
            <a:off x="254061" y="4575531"/>
            <a:ext cx="43180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テキスト ボックス 77"/>
          <p:cNvSpPr txBox="1">
            <a:spLocks noChangeArrowheads="1"/>
          </p:cNvSpPr>
          <p:nvPr/>
        </p:nvSpPr>
        <p:spPr bwMode="auto">
          <a:xfrm>
            <a:off x="738129" y="4432254"/>
            <a:ext cx="1590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Calibri" pitchFamily="34" charset="0"/>
              </a:rPr>
              <a:t>香登熊山学び線（新設）</a:t>
            </a:r>
            <a:endParaRPr lang="ja-JP" altLang="en-US" sz="900" dirty="0">
              <a:latin typeface="Calibri" pitchFamily="34" charset="0"/>
            </a:endParaRPr>
          </a:p>
        </p:txBody>
      </p:sp>
      <p:cxnSp>
        <p:nvCxnSpPr>
          <p:cNvPr id="181" name="直線コネクタ 180"/>
          <p:cNvCxnSpPr/>
          <p:nvPr/>
        </p:nvCxnSpPr>
        <p:spPr bwMode="auto">
          <a:xfrm>
            <a:off x="268982" y="4778035"/>
            <a:ext cx="431800" cy="0"/>
          </a:xfrm>
          <a:prstGeom prst="line">
            <a:avLst/>
          </a:prstGeom>
          <a:ln w="5715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テキスト ボックス 77"/>
          <p:cNvSpPr txBox="1">
            <a:spLocks noChangeArrowheads="1"/>
          </p:cNvSpPr>
          <p:nvPr/>
        </p:nvSpPr>
        <p:spPr bwMode="auto">
          <a:xfrm>
            <a:off x="753050" y="4634758"/>
            <a:ext cx="131318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Calibri" pitchFamily="34" charset="0"/>
              </a:rPr>
              <a:t>伊部吉永線（新設）</a:t>
            </a:r>
            <a:endParaRPr lang="ja-JP" altLang="en-US" sz="900" dirty="0">
              <a:latin typeface="Calibri" pitchFamily="34" charset="0"/>
            </a:endParaRPr>
          </a:p>
        </p:txBody>
      </p:sp>
      <p:cxnSp>
        <p:nvCxnSpPr>
          <p:cNvPr id="183" name="直線コネクタ 182"/>
          <p:cNvCxnSpPr/>
          <p:nvPr/>
        </p:nvCxnSpPr>
        <p:spPr bwMode="auto">
          <a:xfrm>
            <a:off x="268982" y="4945247"/>
            <a:ext cx="431800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テキスト ボックス 77"/>
          <p:cNvSpPr txBox="1">
            <a:spLocks noChangeArrowheads="1"/>
          </p:cNvSpPr>
          <p:nvPr/>
        </p:nvSpPr>
        <p:spPr bwMode="auto">
          <a:xfrm>
            <a:off x="753050" y="4801970"/>
            <a:ext cx="14494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Calibri" pitchFamily="34" charset="0"/>
              </a:rPr>
              <a:t>佐伊のぞみ線（新設）</a:t>
            </a:r>
            <a:endParaRPr lang="ja-JP" altLang="en-US" sz="900" dirty="0">
              <a:latin typeface="Calibri" pitchFamily="34" charset="0"/>
            </a:endParaRPr>
          </a:p>
        </p:txBody>
      </p:sp>
      <p:cxnSp>
        <p:nvCxnSpPr>
          <p:cNvPr id="185" name="直線コネクタ 184"/>
          <p:cNvCxnSpPr/>
          <p:nvPr/>
        </p:nvCxnSpPr>
        <p:spPr bwMode="auto">
          <a:xfrm>
            <a:off x="276830" y="5122699"/>
            <a:ext cx="4318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テキスト ボックス 77"/>
          <p:cNvSpPr txBox="1">
            <a:spLocks noChangeArrowheads="1"/>
          </p:cNvSpPr>
          <p:nvPr/>
        </p:nvSpPr>
        <p:spPr bwMode="auto">
          <a:xfrm>
            <a:off x="760898" y="4979422"/>
            <a:ext cx="131318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Calibri" pitchFamily="34" charset="0"/>
              </a:rPr>
              <a:t>三石寒河線（新設）</a:t>
            </a:r>
            <a:endParaRPr lang="ja-JP" altLang="en-US" sz="9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A4 210 x 297 mm</PresentationFormat>
  <Paragraphs>46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furukawa</dc:creator>
  <cp:lastModifiedBy>furukawa</cp:lastModifiedBy>
  <cp:revision>2</cp:revision>
  <dcterms:created xsi:type="dcterms:W3CDTF">2014-09-16T01:49:52Z</dcterms:created>
  <dcterms:modified xsi:type="dcterms:W3CDTF">2014-09-16T01:58:50Z</dcterms:modified>
</cp:coreProperties>
</file>